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 id="2147483696" r:id="rId5"/>
    <p:sldMasterId id="2147483708" r:id="rId6"/>
    <p:sldMasterId id="2147483720" r:id="rId7"/>
  </p:sldMasterIdLst>
  <p:notesMasterIdLst>
    <p:notesMasterId r:id="rId33"/>
  </p:notesMasterIdLst>
  <p:sldIdLst>
    <p:sldId id="256" r:id="rId8"/>
    <p:sldId id="283" r:id="rId9"/>
    <p:sldId id="257" r:id="rId10"/>
    <p:sldId id="274" r:id="rId11"/>
    <p:sldId id="280" r:id="rId12"/>
    <p:sldId id="281" r:id="rId13"/>
    <p:sldId id="275" r:id="rId14"/>
    <p:sldId id="258" r:id="rId15"/>
    <p:sldId id="276" r:id="rId16"/>
    <p:sldId id="277" r:id="rId17"/>
    <p:sldId id="266" r:id="rId18"/>
    <p:sldId id="267" r:id="rId19"/>
    <p:sldId id="268" r:id="rId20"/>
    <p:sldId id="269" r:id="rId21"/>
    <p:sldId id="259" r:id="rId22"/>
    <p:sldId id="278" r:id="rId23"/>
    <p:sldId id="279" r:id="rId24"/>
    <p:sldId id="260" r:id="rId25"/>
    <p:sldId id="271" r:id="rId26"/>
    <p:sldId id="261" r:id="rId27"/>
    <p:sldId id="263" r:id="rId28"/>
    <p:sldId id="272" r:id="rId29"/>
    <p:sldId id="262" r:id="rId30"/>
    <p:sldId id="270" r:id="rId31"/>
    <p:sldId id="284"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188"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slideMaster" Target="slideMasters/slideMaster3.xml"/><Relationship Id="rId21" Type="http://schemas.openxmlformats.org/officeDocument/2006/relationships/slide" Target="slides/slide14.xml"/><Relationship Id="rId34"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E2F46C3-36B2-4543-AD6B-9CC942864224}" type="datetimeFigureOut">
              <a:rPr lang="en-GB" smtClean="0"/>
              <a:t>28/11/2013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C6EB02D-2683-4659-9442-35E09436D4BE}" type="slidenum">
              <a:rPr lang="en-GB" smtClean="0"/>
              <a:t>‹#›</a:t>
            </a:fld>
            <a:endParaRPr lang="en-GB"/>
          </a:p>
        </p:txBody>
      </p:sp>
    </p:spTree>
    <p:extLst>
      <p:ext uri="{BB962C8B-B14F-4D97-AF65-F5344CB8AC3E}">
        <p14:creationId xmlns:p14="http://schemas.microsoft.com/office/powerpoint/2010/main" val="2460056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bwMode="auto">
          <a:xfrm>
            <a:off x="1143000" y="685800"/>
            <a:ext cx="4573588"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620" tIns="46310" rIns="92620" bIns="46310" numCol="1" anchor="t" anchorCtr="0" compatLnSpc="1">
            <a:prstTxWarp prst="textNoShape">
              <a:avLst/>
            </a:prstTxWarp>
          </a:bodyPr>
          <a:lstStyle/>
          <a:p>
            <a:pPr eaLnBrk="1" hangingPunct="1">
              <a:spcBef>
                <a:spcPct val="0"/>
              </a:spcBef>
            </a:pPr>
            <a:r>
              <a:rPr lang="en-GB" smtClean="0"/>
              <a:t>What kind of knowledge, skills, values and attitudes will he need for the future and for the rest of his life? What kind of curriculum do you need to be thinking about?</a:t>
            </a:r>
          </a:p>
          <a:p>
            <a:pPr eaLnBrk="1" hangingPunct="1">
              <a:spcBef>
                <a:spcPct val="0"/>
              </a:spcBef>
            </a:pPr>
            <a:r>
              <a:rPr lang="en-GB" smtClean="0"/>
              <a:t>First question is in fact to think about what his needs might be… </a:t>
            </a:r>
          </a:p>
          <a:p>
            <a:pPr eaLnBrk="1" hangingPunct="1">
              <a:spcBef>
                <a:spcPct val="0"/>
              </a:spcBef>
            </a:pPr>
            <a:r>
              <a:rPr lang="en-GB" smtClean="0"/>
              <a:t>Either suggest scenarios that affect this child  - for example, gender, faith,  inner city, single parent, learning difficulties, deaf etc</a:t>
            </a:r>
          </a:p>
          <a:p>
            <a:pPr eaLnBrk="1" hangingPunct="1">
              <a:spcBef>
                <a:spcPct val="0"/>
              </a:spcBef>
            </a:pPr>
            <a:r>
              <a:rPr lang="en-GB" smtClean="0"/>
              <a:t>Or ask LA to consider their own context and how that influences their thinking from school to school</a:t>
            </a:r>
          </a:p>
          <a:p>
            <a:r>
              <a:rPr lang="en-GB" smtClean="0"/>
              <a:t>Stick man activity – what skills and values do you want pupils to have in the future ( you may want to think of technological influences, work related, socal etc</a:t>
            </a:r>
          </a:p>
          <a:p>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B8F4B76D-2C16-4F0F-BC70-D4469F2B410F}" type="datetimeFigureOut">
              <a:rPr lang="en-GB" smtClean="0"/>
              <a:t>28/11/2013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16A581-2E62-42EA-A142-634E3E8DCB39}" type="slidenum">
              <a:rPr lang="en-GB" smtClean="0"/>
              <a:t>‹#›</a:t>
            </a:fld>
            <a:endParaRPr lang="en-GB"/>
          </a:p>
        </p:txBody>
      </p:sp>
    </p:spTree>
    <p:extLst>
      <p:ext uri="{BB962C8B-B14F-4D97-AF65-F5344CB8AC3E}">
        <p14:creationId xmlns:p14="http://schemas.microsoft.com/office/powerpoint/2010/main" val="41869476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8F4B76D-2C16-4F0F-BC70-D4469F2B410F}" type="datetimeFigureOut">
              <a:rPr lang="en-GB" smtClean="0"/>
              <a:t>28/11/2013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16A581-2E62-42EA-A142-634E3E8DCB39}" type="slidenum">
              <a:rPr lang="en-GB" smtClean="0"/>
              <a:t>‹#›</a:t>
            </a:fld>
            <a:endParaRPr lang="en-GB"/>
          </a:p>
        </p:txBody>
      </p:sp>
    </p:spTree>
    <p:extLst>
      <p:ext uri="{BB962C8B-B14F-4D97-AF65-F5344CB8AC3E}">
        <p14:creationId xmlns:p14="http://schemas.microsoft.com/office/powerpoint/2010/main" val="42599433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8F4B76D-2C16-4F0F-BC70-D4469F2B410F}" type="datetimeFigureOut">
              <a:rPr lang="en-GB" smtClean="0"/>
              <a:t>28/11/2013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16A581-2E62-42EA-A142-634E3E8DCB39}" type="slidenum">
              <a:rPr lang="en-GB" smtClean="0"/>
              <a:t>‹#›</a:t>
            </a:fld>
            <a:endParaRPr lang="en-GB"/>
          </a:p>
        </p:txBody>
      </p:sp>
    </p:spTree>
    <p:extLst>
      <p:ext uri="{BB962C8B-B14F-4D97-AF65-F5344CB8AC3E}">
        <p14:creationId xmlns:p14="http://schemas.microsoft.com/office/powerpoint/2010/main" val="16784134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grpSp>
        <p:nvGrpSpPr>
          <p:cNvPr id="5"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solidFill>
                  <a:prstClr val="black"/>
                </a:solidFill>
                <a:cs typeface="Arial" charset="0"/>
              </a:endParaRPr>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solidFill>
                  <a:prstClr val="black"/>
                </a:solidFill>
                <a:cs typeface="Arial" charset="0"/>
              </a:endParaRPr>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fld id="{53F551A1-6F51-41DB-914D-6925C4650EB2}" type="datetimeFigureOut">
              <a:rPr lang="en-US"/>
              <a:pPr>
                <a:defRPr/>
              </a:pPr>
              <a:t>11/28/2013</a:t>
            </a:fld>
            <a:endParaRPr lang="en-GB"/>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GB">
              <a:solidFill>
                <a:srgbClr val="7FD13B">
                  <a:tint val="20000"/>
                </a:srgbClr>
              </a:solidFill>
            </a:endParaRPr>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75298F12-DACA-47BD-A16F-4F2456BB7A3B}" type="slidenum">
              <a:rPr lang="en-GB"/>
              <a:pPr>
                <a:defRPr/>
              </a:pPr>
              <a:t>‹#›</a:t>
            </a:fld>
            <a:endParaRPr lang="en-GB"/>
          </a:p>
        </p:txBody>
      </p:sp>
    </p:spTree>
    <p:extLst>
      <p:ext uri="{BB962C8B-B14F-4D97-AF65-F5344CB8AC3E}">
        <p14:creationId xmlns:p14="http://schemas.microsoft.com/office/powerpoint/2010/main" val="14657314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fld id="{8B89A17B-7F90-4BED-A191-5D7FF7BDF8D0}" type="datetimeFigureOut">
              <a:rPr lang="en-US">
                <a:solidFill>
                  <a:prstClr val="black"/>
                </a:solidFill>
              </a:rPr>
              <a:pPr>
                <a:defRPr/>
              </a:pPr>
              <a:t>11/28/2013</a:t>
            </a:fld>
            <a:endParaRPr lang="en-GB">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endParaRPr lang="en-GB">
              <a:solidFill>
                <a:prstClr val="black"/>
              </a:solidFill>
            </a:endParaRPr>
          </a:p>
        </p:txBody>
      </p:sp>
      <p:sp>
        <p:nvSpPr>
          <p:cNvPr id="6" name="Slide Number Placeholder 17"/>
          <p:cNvSpPr>
            <a:spLocks noGrp="1"/>
          </p:cNvSpPr>
          <p:nvPr>
            <p:ph type="sldNum" sz="quarter" idx="12"/>
          </p:nvPr>
        </p:nvSpPr>
        <p:spPr/>
        <p:txBody>
          <a:bodyPr/>
          <a:lstStyle>
            <a:lvl1pPr>
              <a:defRPr/>
            </a:lvl1pPr>
          </a:lstStyle>
          <a:p>
            <a:pPr>
              <a:defRPr/>
            </a:pPr>
            <a:fld id="{267DD0D0-D329-44A6-8A4D-63D55A709A90}"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676844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solidFill>
                <a:prstClr val="white"/>
              </a:solidFill>
            </a:endParaRPr>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solidFill>
                <a:prstClr val="white"/>
              </a:solidFill>
            </a:endParaRPr>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EE706C9D-05D7-4DC4-849F-5AD63F412A4F}" type="datetimeFigureOut">
              <a:rPr lang="en-US">
                <a:solidFill>
                  <a:prstClr val="black"/>
                </a:solidFill>
              </a:rPr>
              <a:pPr>
                <a:defRPr/>
              </a:pPr>
              <a:t>11/28/2013</a:t>
            </a:fld>
            <a:endParaRPr lang="en-GB">
              <a:solidFill>
                <a:prstClr val="black"/>
              </a:solidFill>
            </a:endParaRPr>
          </a:p>
        </p:txBody>
      </p:sp>
      <p:sp>
        <p:nvSpPr>
          <p:cNvPr id="7" name="Footer Placeholder 4"/>
          <p:cNvSpPr>
            <a:spLocks noGrp="1"/>
          </p:cNvSpPr>
          <p:nvPr>
            <p:ph type="ftr" sz="quarter" idx="11"/>
          </p:nvPr>
        </p:nvSpPr>
        <p:spPr/>
        <p:txBody>
          <a:bodyPr/>
          <a:lstStyle>
            <a:lvl1pPr>
              <a:defRPr/>
            </a:lvl1pPr>
            <a:extLst/>
          </a:lstStyle>
          <a:p>
            <a:pPr>
              <a:defRPr/>
            </a:pPr>
            <a:endParaRPr lang="en-GB">
              <a:solidFill>
                <a:prstClr val="black"/>
              </a:solidFill>
            </a:endParaRPr>
          </a:p>
        </p:txBody>
      </p:sp>
      <p:sp>
        <p:nvSpPr>
          <p:cNvPr id="8" name="Slide Number Placeholder 5"/>
          <p:cNvSpPr>
            <a:spLocks noGrp="1"/>
          </p:cNvSpPr>
          <p:nvPr>
            <p:ph type="sldNum" sz="quarter" idx="12"/>
          </p:nvPr>
        </p:nvSpPr>
        <p:spPr/>
        <p:txBody>
          <a:bodyPr/>
          <a:lstStyle>
            <a:lvl1pPr>
              <a:defRPr/>
            </a:lvl1pPr>
            <a:extLst/>
          </a:lstStyle>
          <a:p>
            <a:pPr>
              <a:defRPr/>
            </a:pPr>
            <a:fld id="{7FDDEBC3-B00C-456B-9C28-56181E15A9A1}"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7132528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9"/>
          <p:cNvSpPr>
            <a:spLocks noGrp="1"/>
          </p:cNvSpPr>
          <p:nvPr>
            <p:ph type="dt" sz="half" idx="10"/>
          </p:nvPr>
        </p:nvSpPr>
        <p:spPr/>
        <p:txBody>
          <a:bodyPr/>
          <a:lstStyle>
            <a:lvl1pPr>
              <a:defRPr/>
            </a:lvl1pPr>
          </a:lstStyle>
          <a:p>
            <a:pPr>
              <a:defRPr/>
            </a:pPr>
            <a:fld id="{78F0215C-4ABE-46EE-8427-B53ADD155DFC}" type="datetimeFigureOut">
              <a:rPr lang="en-US">
                <a:solidFill>
                  <a:prstClr val="black"/>
                </a:solidFill>
              </a:rPr>
              <a:pPr>
                <a:defRPr/>
              </a:pPr>
              <a:t>11/28/2013</a:t>
            </a:fld>
            <a:endParaRPr lang="en-GB">
              <a:solidFill>
                <a:prstClr val="black"/>
              </a:solidFill>
            </a:endParaRPr>
          </a:p>
        </p:txBody>
      </p:sp>
      <p:sp>
        <p:nvSpPr>
          <p:cNvPr id="6" name="Footer Placeholder 21"/>
          <p:cNvSpPr>
            <a:spLocks noGrp="1"/>
          </p:cNvSpPr>
          <p:nvPr>
            <p:ph type="ftr" sz="quarter" idx="11"/>
          </p:nvPr>
        </p:nvSpPr>
        <p:spPr/>
        <p:txBody>
          <a:bodyPr/>
          <a:lstStyle>
            <a:lvl1pPr>
              <a:defRPr/>
            </a:lvl1pPr>
          </a:lstStyle>
          <a:p>
            <a:pPr>
              <a:defRPr/>
            </a:pPr>
            <a:endParaRPr lang="en-GB">
              <a:solidFill>
                <a:prstClr val="black"/>
              </a:solidFill>
            </a:endParaRPr>
          </a:p>
        </p:txBody>
      </p:sp>
      <p:sp>
        <p:nvSpPr>
          <p:cNvPr id="7" name="Slide Number Placeholder 17"/>
          <p:cNvSpPr>
            <a:spLocks noGrp="1"/>
          </p:cNvSpPr>
          <p:nvPr>
            <p:ph type="sldNum" sz="quarter" idx="12"/>
          </p:nvPr>
        </p:nvSpPr>
        <p:spPr/>
        <p:txBody>
          <a:bodyPr/>
          <a:lstStyle>
            <a:lvl1pPr>
              <a:defRPr/>
            </a:lvl1pPr>
          </a:lstStyle>
          <a:p>
            <a:pPr>
              <a:defRPr/>
            </a:pPr>
            <a:fld id="{07ED921B-F771-4181-9367-FB94BE4C9B1F}"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29232566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C651D9C9-F3E6-4C54-A292-C4307CC02D09}" type="datetimeFigureOut">
              <a:rPr lang="en-US">
                <a:solidFill>
                  <a:prstClr val="black"/>
                </a:solidFill>
              </a:rPr>
              <a:pPr>
                <a:defRPr/>
              </a:pPr>
              <a:t>11/28/2013</a:t>
            </a:fld>
            <a:endParaRPr lang="en-GB">
              <a:solidFill>
                <a:prstClr val="black"/>
              </a:solidFill>
            </a:endParaRPr>
          </a:p>
        </p:txBody>
      </p:sp>
      <p:sp>
        <p:nvSpPr>
          <p:cNvPr id="8" name="Footer Placeholder 21"/>
          <p:cNvSpPr>
            <a:spLocks noGrp="1"/>
          </p:cNvSpPr>
          <p:nvPr>
            <p:ph type="ftr" sz="quarter" idx="11"/>
          </p:nvPr>
        </p:nvSpPr>
        <p:spPr/>
        <p:txBody>
          <a:bodyPr/>
          <a:lstStyle>
            <a:lvl1pPr>
              <a:defRPr/>
            </a:lvl1pPr>
          </a:lstStyle>
          <a:p>
            <a:pPr>
              <a:defRPr/>
            </a:pPr>
            <a:endParaRPr lang="en-GB">
              <a:solidFill>
                <a:prstClr val="black"/>
              </a:solidFill>
            </a:endParaRPr>
          </a:p>
        </p:txBody>
      </p:sp>
      <p:sp>
        <p:nvSpPr>
          <p:cNvPr id="9" name="Slide Number Placeholder 17"/>
          <p:cNvSpPr>
            <a:spLocks noGrp="1"/>
          </p:cNvSpPr>
          <p:nvPr>
            <p:ph type="sldNum" sz="quarter" idx="12"/>
          </p:nvPr>
        </p:nvSpPr>
        <p:spPr/>
        <p:txBody>
          <a:bodyPr/>
          <a:lstStyle>
            <a:lvl1pPr>
              <a:defRPr/>
            </a:lvl1pPr>
          </a:lstStyle>
          <a:p>
            <a:pPr>
              <a:defRPr/>
            </a:pPr>
            <a:fld id="{B6B4B2BE-CE10-474E-B181-5878257B7B86}"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40201389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1642912B-8238-4D8F-8FCC-AC1C351E8FC9}" type="datetimeFigureOut">
              <a:rPr lang="en-US">
                <a:solidFill>
                  <a:prstClr val="black"/>
                </a:solidFill>
              </a:rPr>
              <a:pPr>
                <a:defRPr/>
              </a:pPr>
              <a:t>11/28/2013</a:t>
            </a:fld>
            <a:endParaRPr lang="en-GB">
              <a:solidFill>
                <a:prstClr val="black"/>
              </a:solidFill>
            </a:endParaRPr>
          </a:p>
        </p:txBody>
      </p:sp>
      <p:sp>
        <p:nvSpPr>
          <p:cNvPr id="4" name="Footer Placeholder 21"/>
          <p:cNvSpPr>
            <a:spLocks noGrp="1"/>
          </p:cNvSpPr>
          <p:nvPr>
            <p:ph type="ftr" sz="quarter" idx="11"/>
          </p:nvPr>
        </p:nvSpPr>
        <p:spPr/>
        <p:txBody>
          <a:bodyPr/>
          <a:lstStyle>
            <a:lvl1pPr>
              <a:defRPr/>
            </a:lvl1pPr>
          </a:lstStyle>
          <a:p>
            <a:pPr>
              <a:defRPr/>
            </a:pPr>
            <a:endParaRPr lang="en-GB">
              <a:solidFill>
                <a:prstClr val="black"/>
              </a:solidFill>
            </a:endParaRPr>
          </a:p>
        </p:txBody>
      </p:sp>
      <p:sp>
        <p:nvSpPr>
          <p:cNvPr id="5" name="Slide Number Placeholder 17"/>
          <p:cNvSpPr>
            <a:spLocks noGrp="1"/>
          </p:cNvSpPr>
          <p:nvPr>
            <p:ph type="sldNum" sz="quarter" idx="12"/>
          </p:nvPr>
        </p:nvSpPr>
        <p:spPr/>
        <p:txBody>
          <a:bodyPr/>
          <a:lstStyle>
            <a:lvl1pPr>
              <a:defRPr/>
            </a:lvl1pPr>
          </a:lstStyle>
          <a:p>
            <a:pPr>
              <a:defRPr/>
            </a:pPr>
            <a:fld id="{18BCCB35-9122-4E90-9803-0EFE3663B014}"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22623545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7D4628AC-7FD8-4D6D-96E6-040546ABF6CB}" type="datetimeFigureOut">
              <a:rPr lang="en-US">
                <a:solidFill>
                  <a:prstClr val="black"/>
                </a:solidFill>
              </a:rPr>
              <a:pPr>
                <a:defRPr/>
              </a:pPr>
              <a:t>11/28/2013</a:t>
            </a:fld>
            <a:endParaRPr lang="en-GB">
              <a:solidFill>
                <a:prstClr val="black"/>
              </a:solidFill>
            </a:endParaRPr>
          </a:p>
        </p:txBody>
      </p:sp>
      <p:sp>
        <p:nvSpPr>
          <p:cNvPr id="3" name="Footer Placeholder 21"/>
          <p:cNvSpPr>
            <a:spLocks noGrp="1"/>
          </p:cNvSpPr>
          <p:nvPr>
            <p:ph type="ftr" sz="quarter" idx="11"/>
          </p:nvPr>
        </p:nvSpPr>
        <p:spPr/>
        <p:txBody>
          <a:bodyPr/>
          <a:lstStyle>
            <a:lvl1pPr>
              <a:defRPr/>
            </a:lvl1pPr>
          </a:lstStyle>
          <a:p>
            <a:pPr>
              <a:defRPr/>
            </a:pPr>
            <a:endParaRPr lang="en-GB">
              <a:solidFill>
                <a:prstClr val="black"/>
              </a:solidFill>
            </a:endParaRPr>
          </a:p>
        </p:txBody>
      </p:sp>
      <p:sp>
        <p:nvSpPr>
          <p:cNvPr id="4" name="Slide Number Placeholder 17"/>
          <p:cNvSpPr>
            <a:spLocks noGrp="1"/>
          </p:cNvSpPr>
          <p:nvPr>
            <p:ph type="sldNum" sz="quarter" idx="12"/>
          </p:nvPr>
        </p:nvSpPr>
        <p:spPr/>
        <p:txBody>
          <a:bodyPr/>
          <a:lstStyle>
            <a:lvl1pPr>
              <a:defRPr/>
            </a:lvl1pPr>
          </a:lstStyle>
          <a:p>
            <a:pPr>
              <a:defRPr/>
            </a:pPr>
            <a:fld id="{D1142175-AE31-4796-801A-DB5422C87C7B}"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30381294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860D1A76-7CF4-4FE9-8304-8E0546072ACA}" type="datetimeFigureOut">
              <a:rPr lang="en-US">
                <a:solidFill>
                  <a:prstClr val="black"/>
                </a:solidFill>
              </a:rPr>
              <a:pPr>
                <a:defRPr/>
              </a:pPr>
              <a:t>11/28/2013</a:t>
            </a:fld>
            <a:endParaRPr lang="en-GB">
              <a:solidFill>
                <a:prstClr val="black"/>
              </a:solidFill>
            </a:endParaRPr>
          </a:p>
        </p:txBody>
      </p:sp>
      <p:sp>
        <p:nvSpPr>
          <p:cNvPr id="6" name="Footer Placeholder 21"/>
          <p:cNvSpPr>
            <a:spLocks noGrp="1"/>
          </p:cNvSpPr>
          <p:nvPr>
            <p:ph type="ftr" sz="quarter" idx="11"/>
          </p:nvPr>
        </p:nvSpPr>
        <p:spPr/>
        <p:txBody>
          <a:bodyPr/>
          <a:lstStyle>
            <a:lvl1pPr>
              <a:defRPr/>
            </a:lvl1pPr>
          </a:lstStyle>
          <a:p>
            <a:pPr>
              <a:defRPr/>
            </a:pPr>
            <a:endParaRPr lang="en-GB">
              <a:solidFill>
                <a:prstClr val="black"/>
              </a:solidFill>
            </a:endParaRPr>
          </a:p>
        </p:txBody>
      </p:sp>
      <p:sp>
        <p:nvSpPr>
          <p:cNvPr id="7" name="Slide Number Placeholder 17"/>
          <p:cNvSpPr>
            <a:spLocks noGrp="1"/>
          </p:cNvSpPr>
          <p:nvPr>
            <p:ph type="sldNum" sz="quarter" idx="12"/>
          </p:nvPr>
        </p:nvSpPr>
        <p:spPr/>
        <p:txBody>
          <a:bodyPr/>
          <a:lstStyle>
            <a:lvl1pPr>
              <a:defRPr/>
            </a:lvl1pPr>
          </a:lstStyle>
          <a:p>
            <a:pPr>
              <a:defRPr/>
            </a:pPr>
            <a:fld id="{759DD985-90C7-4010-88BE-800F5DEE94B0}"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14443203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8F4B76D-2C16-4F0F-BC70-D4469F2B410F}" type="datetimeFigureOut">
              <a:rPr lang="en-GB" smtClean="0"/>
              <a:t>28/11/2013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16A581-2E62-42EA-A142-634E3E8DCB39}" type="slidenum">
              <a:rPr lang="en-GB" smtClean="0"/>
              <a:t>‹#›</a:t>
            </a:fld>
            <a:endParaRPr lang="en-GB"/>
          </a:p>
        </p:txBody>
      </p:sp>
    </p:spTree>
    <p:extLst>
      <p:ext uri="{BB962C8B-B14F-4D97-AF65-F5344CB8AC3E}">
        <p14:creationId xmlns:p14="http://schemas.microsoft.com/office/powerpoint/2010/main" val="354526634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Freeform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solidFill>
                <a:prstClr val="black"/>
              </a:solidFill>
              <a:cs typeface="Arial" charset="0"/>
            </a:endParaRPr>
          </a:p>
        </p:txBody>
      </p:sp>
      <p:sp>
        <p:nvSpPr>
          <p:cNvPr id="6" name="Freeform 5"/>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solidFill>
                <a:prstClr val="black"/>
              </a:solidFill>
              <a:cs typeface="Arial" charset="0"/>
            </a:endParaRPr>
          </a:p>
        </p:txBody>
      </p:sp>
      <p:sp>
        <p:nvSpPr>
          <p:cNvPr id="7" name="Right Triangle 6"/>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solidFill>
                <a:prstClr val="white"/>
              </a:solidFill>
            </a:endParaRPr>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solidFill>
                <a:prstClr val="white"/>
              </a:solidFill>
            </a:endParaRPr>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659E5C1F-8517-4CB4-A4B7-4DD90E55D9E9}" type="datetimeFigureOut">
              <a:rPr lang="en-US">
                <a:solidFill>
                  <a:prstClr val="black"/>
                </a:solidFill>
              </a:rPr>
              <a:pPr>
                <a:defRPr/>
              </a:pPr>
              <a:t>11/28/2013</a:t>
            </a:fld>
            <a:endParaRPr lang="en-GB">
              <a:solidFill>
                <a:prstClr val="black"/>
              </a:solidFill>
            </a:endParaRPr>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GB">
              <a:solidFill>
                <a:prstClr val="black"/>
              </a:solidFill>
            </a:endParaRPr>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CFE752F2-3605-47F0-9157-F3791E746378}"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27508933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D5B47CAD-DE61-40A0-9215-4C256157A7DB}" type="datetimeFigureOut">
              <a:rPr lang="en-US">
                <a:solidFill>
                  <a:prstClr val="black"/>
                </a:solidFill>
              </a:rPr>
              <a:pPr>
                <a:defRPr/>
              </a:pPr>
              <a:t>11/28/2013</a:t>
            </a:fld>
            <a:endParaRPr lang="en-GB">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endParaRPr lang="en-GB">
              <a:solidFill>
                <a:prstClr val="black"/>
              </a:solidFill>
            </a:endParaRPr>
          </a:p>
        </p:txBody>
      </p:sp>
      <p:sp>
        <p:nvSpPr>
          <p:cNvPr id="6" name="Slide Number Placeholder 17"/>
          <p:cNvSpPr>
            <a:spLocks noGrp="1"/>
          </p:cNvSpPr>
          <p:nvPr>
            <p:ph type="sldNum" sz="quarter" idx="12"/>
          </p:nvPr>
        </p:nvSpPr>
        <p:spPr/>
        <p:txBody>
          <a:bodyPr/>
          <a:lstStyle>
            <a:lvl1pPr>
              <a:defRPr/>
            </a:lvl1pPr>
          </a:lstStyle>
          <a:p>
            <a:pPr>
              <a:defRPr/>
            </a:pPr>
            <a:fld id="{4AEF4B96-0F23-457F-9CD2-69940B76BA32}"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41420811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617787EA-FC29-4540-897F-E2E7D3052A35}" type="datetimeFigureOut">
              <a:rPr lang="en-US">
                <a:solidFill>
                  <a:prstClr val="black"/>
                </a:solidFill>
              </a:rPr>
              <a:pPr>
                <a:defRPr/>
              </a:pPr>
              <a:t>11/28/2013</a:t>
            </a:fld>
            <a:endParaRPr lang="en-GB">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endParaRPr lang="en-GB">
              <a:solidFill>
                <a:prstClr val="black"/>
              </a:solidFill>
            </a:endParaRPr>
          </a:p>
        </p:txBody>
      </p:sp>
      <p:sp>
        <p:nvSpPr>
          <p:cNvPr id="6" name="Slide Number Placeholder 17"/>
          <p:cNvSpPr>
            <a:spLocks noGrp="1"/>
          </p:cNvSpPr>
          <p:nvPr>
            <p:ph type="sldNum" sz="quarter" idx="12"/>
          </p:nvPr>
        </p:nvSpPr>
        <p:spPr/>
        <p:txBody>
          <a:bodyPr/>
          <a:lstStyle>
            <a:lvl1pPr>
              <a:defRPr/>
            </a:lvl1pPr>
          </a:lstStyle>
          <a:p>
            <a:pPr>
              <a:defRPr/>
            </a:pPr>
            <a:fld id="{9B171F94-A0E9-4954-8F51-B8F601F95193}"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38451250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grpSp>
        <p:nvGrpSpPr>
          <p:cNvPr id="5"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solidFill>
                  <a:prstClr val="black"/>
                </a:solidFill>
                <a:cs typeface="Arial" charset="0"/>
              </a:endParaRPr>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solidFill>
                  <a:prstClr val="black"/>
                </a:solidFill>
                <a:cs typeface="Arial" charset="0"/>
              </a:endParaRPr>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fld id="{53F551A1-6F51-41DB-914D-6925C4650EB2}" type="datetimeFigureOut">
              <a:rPr lang="en-US"/>
              <a:pPr>
                <a:defRPr/>
              </a:pPr>
              <a:t>11/28/2013</a:t>
            </a:fld>
            <a:endParaRPr lang="en-GB"/>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GB">
              <a:solidFill>
                <a:srgbClr val="7FD13B">
                  <a:tint val="20000"/>
                </a:srgbClr>
              </a:solidFill>
            </a:endParaRPr>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75298F12-DACA-47BD-A16F-4F2456BB7A3B}" type="slidenum">
              <a:rPr lang="en-GB"/>
              <a:pPr>
                <a:defRPr/>
              </a:pPr>
              <a:t>‹#›</a:t>
            </a:fld>
            <a:endParaRPr lang="en-GB"/>
          </a:p>
        </p:txBody>
      </p:sp>
    </p:spTree>
    <p:extLst>
      <p:ext uri="{BB962C8B-B14F-4D97-AF65-F5344CB8AC3E}">
        <p14:creationId xmlns:p14="http://schemas.microsoft.com/office/powerpoint/2010/main" val="6989312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fld id="{8B89A17B-7F90-4BED-A191-5D7FF7BDF8D0}" type="datetimeFigureOut">
              <a:rPr lang="en-US">
                <a:solidFill>
                  <a:prstClr val="black"/>
                </a:solidFill>
              </a:rPr>
              <a:pPr>
                <a:defRPr/>
              </a:pPr>
              <a:t>11/28/2013</a:t>
            </a:fld>
            <a:endParaRPr lang="en-GB">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endParaRPr lang="en-GB">
              <a:solidFill>
                <a:prstClr val="black"/>
              </a:solidFill>
            </a:endParaRPr>
          </a:p>
        </p:txBody>
      </p:sp>
      <p:sp>
        <p:nvSpPr>
          <p:cNvPr id="6" name="Slide Number Placeholder 17"/>
          <p:cNvSpPr>
            <a:spLocks noGrp="1"/>
          </p:cNvSpPr>
          <p:nvPr>
            <p:ph type="sldNum" sz="quarter" idx="12"/>
          </p:nvPr>
        </p:nvSpPr>
        <p:spPr/>
        <p:txBody>
          <a:bodyPr/>
          <a:lstStyle>
            <a:lvl1pPr>
              <a:defRPr/>
            </a:lvl1pPr>
          </a:lstStyle>
          <a:p>
            <a:pPr>
              <a:defRPr/>
            </a:pPr>
            <a:fld id="{267DD0D0-D329-44A6-8A4D-63D55A709A90}"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137274773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solidFill>
                <a:prstClr val="white"/>
              </a:solidFill>
            </a:endParaRPr>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solidFill>
                <a:prstClr val="white"/>
              </a:solidFill>
            </a:endParaRPr>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EE706C9D-05D7-4DC4-849F-5AD63F412A4F}" type="datetimeFigureOut">
              <a:rPr lang="en-US">
                <a:solidFill>
                  <a:prstClr val="black"/>
                </a:solidFill>
              </a:rPr>
              <a:pPr>
                <a:defRPr/>
              </a:pPr>
              <a:t>11/28/2013</a:t>
            </a:fld>
            <a:endParaRPr lang="en-GB">
              <a:solidFill>
                <a:prstClr val="black"/>
              </a:solidFill>
            </a:endParaRPr>
          </a:p>
        </p:txBody>
      </p:sp>
      <p:sp>
        <p:nvSpPr>
          <p:cNvPr id="7" name="Footer Placeholder 4"/>
          <p:cNvSpPr>
            <a:spLocks noGrp="1"/>
          </p:cNvSpPr>
          <p:nvPr>
            <p:ph type="ftr" sz="quarter" idx="11"/>
          </p:nvPr>
        </p:nvSpPr>
        <p:spPr/>
        <p:txBody>
          <a:bodyPr/>
          <a:lstStyle>
            <a:lvl1pPr>
              <a:defRPr/>
            </a:lvl1pPr>
            <a:extLst/>
          </a:lstStyle>
          <a:p>
            <a:pPr>
              <a:defRPr/>
            </a:pPr>
            <a:endParaRPr lang="en-GB">
              <a:solidFill>
                <a:prstClr val="black"/>
              </a:solidFill>
            </a:endParaRPr>
          </a:p>
        </p:txBody>
      </p:sp>
      <p:sp>
        <p:nvSpPr>
          <p:cNvPr id="8" name="Slide Number Placeholder 5"/>
          <p:cNvSpPr>
            <a:spLocks noGrp="1"/>
          </p:cNvSpPr>
          <p:nvPr>
            <p:ph type="sldNum" sz="quarter" idx="12"/>
          </p:nvPr>
        </p:nvSpPr>
        <p:spPr/>
        <p:txBody>
          <a:bodyPr/>
          <a:lstStyle>
            <a:lvl1pPr>
              <a:defRPr/>
            </a:lvl1pPr>
            <a:extLst/>
          </a:lstStyle>
          <a:p>
            <a:pPr>
              <a:defRPr/>
            </a:pPr>
            <a:fld id="{7FDDEBC3-B00C-456B-9C28-56181E15A9A1}"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45485781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9"/>
          <p:cNvSpPr>
            <a:spLocks noGrp="1"/>
          </p:cNvSpPr>
          <p:nvPr>
            <p:ph type="dt" sz="half" idx="10"/>
          </p:nvPr>
        </p:nvSpPr>
        <p:spPr/>
        <p:txBody>
          <a:bodyPr/>
          <a:lstStyle>
            <a:lvl1pPr>
              <a:defRPr/>
            </a:lvl1pPr>
          </a:lstStyle>
          <a:p>
            <a:pPr>
              <a:defRPr/>
            </a:pPr>
            <a:fld id="{78F0215C-4ABE-46EE-8427-B53ADD155DFC}" type="datetimeFigureOut">
              <a:rPr lang="en-US">
                <a:solidFill>
                  <a:prstClr val="black"/>
                </a:solidFill>
              </a:rPr>
              <a:pPr>
                <a:defRPr/>
              </a:pPr>
              <a:t>11/28/2013</a:t>
            </a:fld>
            <a:endParaRPr lang="en-GB">
              <a:solidFill>
                <a:prstClr val="black"/>
              </a:solidFill>
            </a:endParaRPr>
          </a:p>
        </p:txBody>
      </p:sp>
      <p:sp>
        <p:nvSpPr>
          <p:cNvPr id="6" name="Footer Placeholder 21"/>
          <p:cNvSpPr>
            <a:spLocks noGrp="1"/>
          </p:cNvSpPr>
          <p:nvPr>
            <p:ph type="ftr" sz="quarter" idx="11"/>
          </p:nvPr>
        </p:nvSpPr>
        <p:spPr/>
        <p:txBody>
          <a:bodyPr/>
          <a:lstStyle>
            <a:lvl1pPr>
              <a:defRPr/>
            </a:lvl1pPr>
          </a:lstStyle>
          <a:p>
            <a:pPr>
              <a:defRPr/>
            </a:pPr>
            <a:endParaRPr lang="en-GB">
              <a:solidFill>
                <a:prstClr val="black"/>
              </a:solidFill>
            </a:endParaRPr>
          </a:p>
        </p:txBody>
      </p:sp>
      <p:sp>
        <p:nvSpPr>
          <p:cNvPr id="7" name="Slide Number Placeholder 17"/>
          <p:cNvSpPr>
            <a:spLocks noGrp="1"/>
          </p:cNvSpPr>
          <p:nvPr>
            <p:ph type="sldNum" sz="quarter" idx="12"/>
          </p:nvPr>
        </p:nvSpPr>
        <p:spPr/>
        <p:txBody>
          <a:bodyPr/>
          <a:lstStyle>
            <a:lvl1pPr>
              <a:defRPr/>
            </a:lvl1pPr>
          </a:lstStyle>
          <a:p>
            <a:pPr>
              <a:defRPr/>
            </a:pPr>
            <a:fld id="{07ED921B-F771-4181-9367-FB94BE4C9B1F}"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31960442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C651D9C9-F3E6-4C54-A292-C4307CC02D09}" type="datetimeFigureOut">
              <a:rPr lang="en-US">
                <a:solidFill>
                  <a:prstClr val="black"/>
                </a:solidFill>
              </a:rPr>
              <a:pPr>
                <a:defRPr/>
              </a:pPr>
              <a:t>11/28/2013</a:t>
            </a:fld>
            <a:endParaRPr lang="en-GB">
              <a:solidFill>
                <a:prstClr val="black"/>
              </a:solidFill>
            </a:endParaRPr>
          </a:p>
        </p:txBody>
      </p:sp>
      <p:sp>
        <p:nvSpPr>
          <p:cNvPr id="8" name="Footer Placeholder 21"/>
          <p:cNvSpPr>
            <a:spLocks noGrp="1"/>
          </p:cNvSpPr>
          <p:nvPr>
            <p:ph type="ftr" sz="quarter" idx="11"/>
          </p:nvPr>
        </p:nvSpPr>
        <p:spPr/>
        <p:txBody>
          <a:bodyPr/>
          <a:lstStyle>
            <a:lvl1pPr>
              <a:defRPr/>
            </a:lvl1pPr>
          </a:lstStyle>
          <a:p>
            <a:pPr>
              <a:defRPr/>
            </a:pPr>
            <a:endParaRPr lang="en-GB">
              <a:solidFill>
                <a:prstClr val="black"/>
              </a:solidFill>
            </a:endParaRPr>
          </a:p>
        </p:txBody>
      </p:sp>
      <p:sp>
        <p:nvSpPr>
          <p:cNvPr id="9" name="Slide Number Placeholder 17"/>
          <p:cNvSpPr>
            <a:spLocks noGrp="1"/>
          </p:cNvSpPr>
          <p:nvPr>
            <p:ph type="sldNum" sz="quarter" idx="12"/>
          </p:nvPr>
        </p:nvSpPr>
        <p:spPr/>
        <p:txBody>
          <a:bodyPr/>
          <a:lstStyle>
            <a:lvl1pPr>
              <a:defRPr/>
            </a:lvl1pPr>
          </a:lstStyle>
          <a:p>
            <a:pPr>
              <a:defRPr/>
            </a:pPr>
            <a:fld id="{B6B4B2BE-CE10-474E-B181-5878257B7B86}"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14029580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1642912B-8238-4D8F-8FCC-AC1C351E8FC9}" type="datetimeFigureOut">
              <a:rPr lang="en-US">
                <a:solidFill>
                  <a:prstClr val="black"/>
                </a:solidFill>
              </a:rPr>
              <a:pPr>
                <a:defRPr/>
              </a:pPr>
              <a:t>11/28/2013</a:t>
            </a:fld>
            <a:endParaRPr lang="en-GB">
              <a:solidFill>
                <a:prstClr val="black"/>
              </a:solidFill>
            </a:endParaRPr>
          </a:p>
        </p:txBody>
      </p:sp>
      <p:sp>
        <p:nvSpPr>
          <p:cNvPr id="4" name="Footer Placeholder 21"/>
          <p:cNvSpPr>
            <a:spLocks noGrp="1"/>
          </p:cNvSpPr>
          <p:nvPr>
            <p:ph type="ftr" sz="quarter" idx="11"/>
          </p:nvPr>
        </p:nvSpPr>
        <p:spPr/>
        <p:txBody>
          <a:bodyPr/>
          <a:lstStyle>
            <a:lvl1pPr>
              <a:defRPr/>
            </a:lvl1pPr>
          </a:lstStyle>
          <a:p>
            <a:pPr>
              <a:defRPr/>
            </a:pPr>
            <a:endParaRPr lang="en-GB">
              <a:solidFill>
                <a:prstClr val="black"/>
              </a:solidFill>
            </a:endParaRPr>
          </a:p>
        </p:txBody>
      </p:sp>
      <p:sp>
        <p:nvSpPr>
          <p:cNvPr id="5" name="Slide Number Placeholder 17"/>
          <p:cNvSpPr>
            <a:spLocks noGrp="1"/>
          </p:cNvSpPr>
          <p:nvPr>
            <p:ph type="sldNum" sz="quarter" idx="12"/>
          </p:nvPr>
        </p:nvSpPr>
        <p:spPr/>
        <p:txBody>
          <a:bodyPr/>
          <a:lstStyle>
            <a:lvl1pPr>
              <a:defRPr/>
            </a:lvl1pPr>
          </a:lstStyle>
          <a:p>
            <a:pPr>
              <a:defRPr/>
            </a:pPr>
            <a:fld id="{18BCCB35-9122-4E90-9803-0EFE3663B014}"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339330743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7D4628AC-7FD8-4D6D-96E6-040546ABF6CB}" type="datetimeFigureOut">
              <a:rPr lang="en-US">
                <a:solidFill>
                  <a:prstClr val="black"/>
                </a:solidFill>
              </a:rPr>
              <a:pPr>
                <a:defRPr/>
              </a:pPr>
              <a:t>11/28/2013</a:t>
            </a:fld>
            <a:endParaRPr lang="en-GB">
              <a:solidFill>
                <a:prstClr val="black"/>
              </a:solidFill>
            </a:endParaRPr>
          </a:p>
        </p:txBody>
      </p:sp>
      <p:sp>
        <p:nvSpPr>
          <p:cNvPr id="3" name="Footer Placeholder 21"/>
          <p:cNvSpPr>
            <a:spLocks noGrp="1"/>
          </p:cNvSpPr>
          <p:nvPr>
            <p:ph type="ftr" sz="quarter" idx="11"/>
          </p:nvPr>
        </p:nvSpPr>
        <p:spPr/>
        <p:txBody>
          <a:bodyPr/>
          <a:lstStyle>
            <a:lvl1pPr>
              <a:defRPr/>
            </a:lvl1pPr>
          </a:lstStyle>
          <a:p>
            <a:pPr>
              <a:defRPr/>
            </a:pPr>
            <a:endParaRPr lang="en-GB">
              <a:solidFill>
                <a:prstClr val="black"/>
              </a:solidFill>
            </a:endParaRPr>
          </a:p>
        </p:txBody>
      </p:sp>
      <p:sp>
        <p:nvSpPr>
          <p:cNvPr id="4" name="Slide Number Placeholder 17"/>
          <p:cNvSpPr>
            <a:spLocks noGrp="1"/>
          </p:cNvSpPr>
          <p:nvPr>
            <p:ph type="sldNum" sz="quarter" idx="12"/>
          </p:nvPr>
        </p:nvSpPr>
        <p:spPr/>
        <p:txBody>
          <a:bodyPr/>
          <a:lstStyle>
            <a:lvl1pPr>
              <a:defRPr/>
            </a:lvl1pPr>
          </a:lstStyle>
          <a:p>
            <a:pPr>
              <a:defRPr/>
            </a:pPr>
            <a:fld id="{D1142175-AE31-4796-801A-DB5422C87C7B}"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36703100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8F4B76D-2C16-4F0F-BC70-D4469F2B410F}" type="datetimeFigureOut">
              <a:rPr lang="en-GB" smtClean="0"/>
              <a:t>28/11/2013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16A581-2E62-42EA-A142-634E3E8DCB39}" type="slidenum">
              <a:rPr lang="en-GB" smtClean="0"/>
              <a:t>‹#›</a:t>
            </a:fld>
            <a:endParaRPr lang="en-GB"/>
          </a:p>
        </p:txBody>
      </p:sp>
    </p:spTree>
    <p:extLst>
      <p:ext uri="{BB962C8B-B14F-4D97-AF65-F5344CB8AC3E}">
        <p14:creationId xmlns:p14="http://schemas.microsoft.com/office/powerpoint/2010/main" val="14549986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860D1A76-7CF4-4FE9-8304-8E0546072ACA}" type="datetimeFigureOut">
              <a:rPr lang="en-US">
                <a:solidFill>
                  <a:prstClr val="black"/>
                </a:solidFill>
              </a:rPr>
              <a:pPr>
                <a:defRPr/>
              </a:pPr>
              <a:t>11/28/2013</a:t>
            </a:fld>
            <a:endParaRPr lang="en-GB">
              <a:solidFill>
                <a:prstClr val="black"/>
              </a:solidFill>
            </a:endParaRPr>
          </a:p>
        </p:txBody>
      </p:sp>
      <p:sp>
        <p:nvSpPr>
          <p:cNvPr id="6" name="Footer Placeholder 21"/>
          <p:cNvSpPr>
            <a:spLocks noGrp="1"/>
          </p:cNvSpPr>
          <p:nvPr>
            <p:ph type="ftr" sz="quarter" idx="11"/>
          </p:nvPr>
        </p:nvSpPr>
        <p:spPr/>
        <p:txBody>
          <a:bodyPr/>
          <a:lstStyle>
            <a:lvl1pPr>
              <a:defRPr/>
            </a:lvl1pPr>
          </a:lstStyle>
          <a:p>
            <a:pPr>
              <a:defRPr/>
            </a:pPr>
            <a:endParaRPr lang="en-GB">
              <a:solidFill>
                <a:prstClr val="black"/>
              </a:solidFill>
            </a:endParaRPr>
          </a:p>
        </p:txBody>
      </p:sp>
      <p:sp>
        <p:nvSpPr>
          <p:cNvPr id="7" name="Slide Number Placeholder 17"/>
          <p:cNvSpPr>
            <a:spLocks noGrp="1"/>
          </p:cNvSpPr>
          <p:nvPr>
            <p:ph type="sldNum" sz="quarter" idx="12"/>
          </p:nvPr>
        </p:nvSpPr>
        <p:spPr/>
        <p:txBody>
          <a:bodyPr/>
          <a:lstStyle>
            <a:lvl1pPr>
              <a:defRPr/>
            </a:lvl1pPr>
          </a:lstStyle>
          <a:p>
            <a:pPr>
              <a:defRPr/>
            </a:pPr>
            <a:fld id="{759DD985-90C7-4010-88BE-800F5DEE94B0}"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322751752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Freeform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solidFill>
                <a:prstClr val="black"/>
              </a:solidFill>
              <a:cs typeface="Arial" charset="0"/>
            </a:endParaRPr>
          </a:p>
        </p:txBody>
      </p:sp>
      <p:sp>
        <p:nvSpPr>
          <p:cNvPr id="6" name="Freeform 5"/>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solidFill>
                <a:prstClr val="black"/>
              </a:solidFill>
              <a:cs typeface="Arial" charset="0"/>
            </a:endParaRPr>
          </a:p>
        </p:txBody>
      </p:sp>
      <p:sp>
        <p:nvSpPr>
          <p:cNvPr id="7" name="Right Triangle 6"/>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solidFill>
                <a:prstClr val="white"/>
              </a:solidFill>
            </a:endParaRPr>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solidFill>
                <a:prstClr val="white"/>
              </a:solidFill>
            </a:endParaRPr>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659E5C1F-8517-4CB4-A4B7-4DD90E55D9E9}" type="datetimeFigureOut">
              <a:rPr lang="en-US">
                <a:solidFill>
                  <a:prstClr val="black"/>
                </a:solidFill>
              </a:rPr>
              <a:pPr>
                <a:defRPr/>
              </a:pPr>
              <a:t>11/28/2013</a:t>
            </a:fld>
            <a:endParaRPr lang="en-GB">
              <a:solidFill>
                <a:prstClr val="black"/>
              </a:solidFill>
            </a:endParaRPr>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GB">
              <a:solidFill>
                <a:prstClr val="black"/>
              </a:solidFill>
            </a:endParaRPr>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CFE752F2-3605-47F0-9157-F3791E746378}"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84529613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D5B47CAD-DE61-40A0-9215-4C256157A7DB}" type="datetimeFigureOut">
              <a:rPr lang="en-US">
                <a:solidFill>
                  <a:prstClr val="black"/>
                </a:solidFill>
              </a:rPr>
              <a:pPr>
                <a:defRPr/>
              </a:pPr>
              <a:t>11/28/2013</a:t>
            </a:fld>
            <a:endParaRPr lang="en-GB">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endParaRPr lang="en-GB">
              <a:solidFill>
                <a:prstClr val="black"/>
              </a:solidFill>
            </a:endParaRPr>
          </a:p>
        </p:txBody>
      </p:sp>
      <p:sp>
        <p:nvSpPr>
          <p:cNvPr id="6" name="Slide Number Placeholder 17"/>
          <p:cNvSpPr>
            <a:spLocks noGrp="1"/>
          </p:cNvSpPr>
          <p:nvPr>
            <p:ph type="sldNum" sz="quarter" idx="12"/>
          </p:nvPr>
        </p:nvSpPr>
        <p:spPr/>
        <p:txBody>
          <a:bodyPr/>
          <a:lstStyle>
            <a:lvl1pPr>
              <a:defRPr/>
            </a:lvl1pPr>
          </a:lstStyle>
          <a:p>
            <a:pPr>
              <a:defRPr/>
            </a:pPr>
            <a:fld id="{4AEF4B96-0F23-457F-9CD2-69940B76BA32}"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272208683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617787EA-FC29-4540-897F-E2E7D3052A35}" type="datetimeFigureOut">
              <a:rPr lang="en-US">
                <a:solidFill>
                  <a:prstClr val="black"/>
                </a:solidFill>
              </a:rPr>
              <a:pPr>
                <a:defRPr/>
              </a:pPr>
              <a:t>11/28/2013</a:t>
            </a:fld>
            <a:endParaRPr lang="en-GB">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endParaRPr lang="en-GB">
              <a:solidFill>
                <a:prstClr val="black"/>
              </a:solidFill>
            </a:endParaRPr>
          </a:p>
        </p:txBody>
      </p:sp>
      <p:sp>
        <p:nvSpPr>
          <p:cNvPr id="6" name="Slide Number Placeholder 17"/>
          <p:cNvSpPr>
            <a:spLocks noGrp="1"/>
          </p:cNvSpPr>
          <p:nvPr>
            <p:ph type="sldNum" sz="quarter" idx="12"/>
          </p:nvPr>
        </p:nvSpPr>
        <p:spPr/>
        <p:txBody>
          <a:bodyPr/>
          <a:lstStyle>
            <a:lvl1pPr>
              <a:defRPr/>
            </a:lvl1pPr>
          </a:lstStyle>
          <a:p>
            <a:pPr>
              <a:defRPr/>
            </a:pPr>
            <a:fld id="{9B171F94-A0E9-4954-8F51-B8F601F95193}"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258585416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grpSp>
        <p:nvGrpSpPr>
          <p:cNvPr id="5"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solidFill>
                  <a:prstClr val="black"/>
                </a:solidFill>
                <a:cs typeface="Arial" charset="0"/>
              </a:endParaRPr>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solidFill>
                  <a:prstClr val="black"/>
                </a:solidFill>
                <a:cs typeface="Arial" charset="0"/>
              </a:endParaRPr>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fld id="{53F551A1-6F51-41DB-914D-6925C4650EB2}" type="datetimeFigureOut">
              <a:rPr lang="en-US"/>
              <a:pPr>
                <a:defRPr/>
              </a:pPr>
              <a:t>11/28/2013</a:t>
            </a:fld>
            <a:endParaRPr lang="en-GB"/>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GB">
              <a:solidFill>
                <a:srgbClr val="7FD13B">
                  <a:tint val="20000"/>
                </a:srgbClr>
              </a:solidFill>
            </a:endParaRPr>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75298F12-DACA-47BD-A16F-4F2456BB7A3B}" type="slidenum">
              <a:rPr lang="en-GB"/>
              <a:pPr>
                <a:defRPr/>
              </a:pPr>
              <a:t>‹#›</a:t>
            </a:fld>
            <a:endParaRPr lang="en-GB"/>
          </a:p>
        </p:txBody>
      </p:sp>
    </p:spTree>
    <p:extLst>
      <p:ext uri="{BB962C8B-B14F-4D97-AF65-F5344CB8AC3E}">
        <p14:creationId xmlns:p14="http://schemas.microsoft.com/office/powerpoint/2010/main" val="42887522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fld id="{8B89A17B-7F90-4BED-A191-5D7FF7BDF8D0}" type="datetimeFigureOut">
              <a:rPr lang="en-US">
                <a:solidFill>
                  <a:prstClr val="black"/>
                </a:solidFill>
              </a:rPr>
              <a:pPr>
                <a:defRPr/>
              </a:pPr>
              <a:t>11/28/2013</a:t>
            </a:fld>
            <a:endParaRPr lang="en-GB">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endParaRPr lang="en-GB">
              <a:solidFill>
                <a:prstClr val="black"/>
              </a:solidFill>
            </a:endParaRPr>
          </a:p>
        </p:txBody>
      </p:sp>
      <p:sp>
        <p:nvSpPr>
          <p:cNvPr id="6" name="Slide Number Placeholder 17"/>
          <p:cNvSpPr>
            <a:spLocks noGrp="1"/>
          </p:cNvSpPr>
          <p:nvPr>
            <p:ph type="sldNum" sz="quarter" idx="12"/>
          </p:nvPr>
        </p:nvSpPr>
        <p:spPr/>
        <p:txBody>
          <a:bodyPr/>
          <a:lstStyle>
            <a:lvl1pPr>
              <a:defRPr/>
            </a:lvl1pPr>
          </a:lstStyle>
          <a:p>
            <a:pPr>
              <a:defRPr/>
            </a:pPr>
            <a:fld id="{267DD0D0-D329-44A6-8A4D-63D55A709A90}"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414582474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solidFill>
                <a:prstClr val="white"/>
              </a:solidFill>
            </a:endParaRPr>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solidFill>
                <a:prstClr val="white"/>
              </a:solidFill>
            </a:endParaRPr>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EE706C9D-05D7-4DC4-849F-5AD63F412A4F}" type="datetimeFigureOut">
              <a:rPr lang="en-US">
                <a:solidFill>
                  <a:prstClr val="black"/>
                </a:solidFill>
              </a:rPr>
              <a:pPr>
                <a:defRPr/>
              </a:pPr>
              <a:t>11/28/2013</a:t>
            </a:fld>
            <a:endParaRPr lang="en-GB">
              <a:solidFill>
                <a:prstClr val="black"/>
              </a:solidFill>
            </a:endParaRPr>
          </a:p>
        </p:txBody>
      </p:sp>
      <p:sp>
        <p:nvSpPr>
          <p:cNvPr id="7" name="Footer Placeholder 4"/>
          <p:cNvSpPr>
            <a:spLocks noGrp="1"/>
          </p:cNvSpPr>
          <p:nvPr>
            <p:ph type="ftr" sz="quarter" idx="11"/>
          </p:nvPr>
        </p:nvSpPr>
        <p:spPr/>
        <p:txBody>
          <a:bodyPr/>
          <a:lstStyle>
            <a:lvl1pPr>
              <a:defRPr/>
            </a:lvl1pPr>
            <a:extLst/>
          </a:lstStyle>
          <a:p>
            <a:pPr>
              <a:defRPr/>
            </a:pPr>
            <a:endParaRPr lang="en-GB">
              <a:solidFill>
                <a:prstClr val="black"/>
              </a:solidFill>
            </a:endParaRPr>
          </a:p>
        </p:txBody>
      </p:sp>
      <p:sp>
        <p:nvSpPr>
          <p:cNvPr id="8" name="Slide Number Placeholder 5"/>
          <p:cNvSpPr>
            <a:spLocks noGrp="1"/>
          </p:cNvSpPr>
          <p:nvPr>
            <p:ph type="sldNum" sz="quarter" idx="12"/>
          </p:nvPr>
        </p:nvSpPr>
        <p:spPr/>
        <p:txBody>
          <a:bodyPr/>
          <a:lstStyle>
            <a:lvl1pPr>
              <a:defRPr/>
            </a:lvl1pPr>
            <a:extLst/>
          </a:lstStyle>
          <a:p>
            <a:pPr>
              <a:defRPr/>
            </a:pPr>
            <a:fld id="{7FDDEBC3-B00C-456B-9C28-56181E15A9A1}"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402441805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9"/>
          <p:cNvSpPr>
            <a:spLocks noGrp="1"/>
          </p:cNvSpPr>
          <p:nvPr>
            <p:ph type="dt" sz="half" idx="10"/>
          </p:nvPr>
        </p:nvSpPr>
        <p:spPr/>
        <p:txBody>
          <a:bodyPr/>
          <a:lstStyle>
            <a:lvl1pPr>
              <a:defRPr/>
            </a:lvl1pPr>
          </a:lstStyle>
          <a:p>
            <a:pPr>
              <a:defRPr/>
            </a:pPr>
            <a:fld id="{78F0215C-4ABE-46EE-8427-B53ADD155DFC}" type="datetimeFigureOut">
              <a:rPr lang="en-US">
                <a:solidFill>
                  <a:prstClr val="black"/>
                </a:solidFill>
              </a:rPr>
              <a:pPr>
                <a:defRPr/>
              </a:pPr>
              <a:t>11/28/2013</a:t>
            </a:fld>
            <a:endParaRPr lang="en-GB">
              <a:solidFill>
                <a:prstClr val="black"/>
              </a:solidFill>
            </a:endParaRPr>
          </a:p>
        </p:txBody>
      </p:sp>
      <p:sp>
        <p:nvSpPr>
          <p:cNvPr id="6" name="Footer Placeholder 21"/>
          <p:cNvSpPr>
            <a:spLocks noGrp="1"/>
          </p:cNvSpPr>
          <p:nvPr>
            <p:ph type="ftr" sz="quarter" idx="11"/>
          </p:nvPr>
        </p:nvSpPr>
        <p:spPr/>
        <p:txBody>
          <a:bodyPr/>
          <a:lstStyle>
            <a:lvl1pPr>
              <a:defRPr/>
            </a:lvl1pPr>
          </a:lstStyle>
          <a:p>
            <a:pPr>
              <a:defRPr/>
            </a:pPr>
            <a:endParaRPr lang="en-GB">
              <a:solidFill>
                <a:prstClr val="black"/>
              </a:solidFill>
            </a:endParaRPr>
          </a:p>
        </p:txBody>
      </p:sp>
      <p:sp>
        <p:nvSpPr>
          <p:cNvPr id="7" name="Slide Number Placeholder 17"/>
          <p:cNvSpPr>
            <a:spLocks noGrp="1"/>
          </p:cNvSpPr>
          <p:nvPr>
            <p:ph type="sldNum" sz="quarter" idx="12"/>
          </p:nvPr>
        </p:nvSpPr>
        <p:spPr/>
        <p:txBody>
          <a:bodyPr/>
          <a:lstStyle>
            <a:lvl1pPr>
              <a:defRPr/>
            </a:lvl1pPr>
          </a:lstStyle>
          <a:p>
            <a:pPr>
              <a:defRPr/>
            </a:pPr>
            <a:fld id="{07ED921B-F771-4181-9367-FB94BE4C9B1F}"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97040999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C651D9C9-F3E6-4C54-A292-C4307CC02D09}" type="datetimeFigureOut">
              <a:rPr lang="en-US">
                <a:solidFill>
                  <a:prstClr val="black"/>
                </a:solidFill>
              </a:rPr>
              <a:pPr>
                <a:defRPr/>
              </a:pPr>
              <a:t>11/28/2013</a:t>
            </a:fld>
            <a:endParaRPr lang="en-GB">
              <a:solidFill>
                <a:prstClr val="black"/>
              </a:solidFill>
            </a:endParaRPr>
          </a:p>
        </p:txBody>
      </p:sp>
      <p:sp>
        <p:nvSpPr>
          <p:cNvPr id="8" name="Footer Placeholder 21"/>
          <p:cNvSpPr>
            <a:spLocks noGrp="1"/>
          </p:cNvSpPr>
          <p:nvPr>
            <p:ph type="ftr" sz="quarter" idx="11"/>
          </p:nvPr>
        </p:nvSpPr>
        <p:spPr/>
        <p:txBody>
          <a:bodyPr/>
          <a:lstStyle>
            <a:lvl1pPr>
              <a:defRPr/>
            </a:lvl1pPr>
          </a:lstStyle>
          <a:p>
            <a:pPr>
              <a:defRPr/>
            </a:pPr>
            <a:endParaRPr lang="en-GB">
              <a:solidFill>
                <a:prstClr val="black"/>
              </a:solidFill>
            </a:endParaRPr>
          </a:p>
        </p:txBody>
      </p:sp>
      <p:sp>
        <p:nvSpPr>
          <p:cNvPr id="9" name="Slide Number Placeholder 17"/>
          <p:cNvSpPr>
            <a:spLocks noGrp="1"/>
          </p:cNvSpPr>
          <p:nvPr>
            <p:ph type="sldNum" sz="quarter" idx="12"/>
          </p:nvPr>
        </p:nvSpPr>
        <p:spPr/>
        <p:txBody>
          <a:bodyPr/>
          <a:lstStyle>
            <a:lvl1pPr>
              <a:defRPr/>
            </a:lvl1pPr>
          </a:lstStyle>
          <a:p>
            <a:pPr>
              <a:defRPr/>
            </a:pPr>
            <a:fld id="{B6B4B2BE-CE10-474E-B181-5878257B7B86}"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27104810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1642912B-8238-4D8F-8FCC-AC1C351E8FC9}" type="datetimeFigureOut">
              <a:rPr lang="en-US">
                <a:solidFill>
                  <a:prstClr val="black"/>
                </a:solidFill>
              </a:rPr>
              <a:pPr>
                <a:defRPr/>
              </a:pPr>
              <a:t>11/28/2013</a:t>
            </a:fld>
            <a:endParaRPr lang="en-GB">
              <a:solidFill>
                <a:prstClr val="black"/>
              </a:solidFill>
            </a:endParaRPr>
          </a:p>
        </p:txBody>
      </p:sp>
      <p:sp>
        <p:nvSpPr>
          <p:cNvPr id="4" name="Footer Placeholder 21"/>
          <p:cNvSpPr>
            <a:spLocks noGrp="1"/>
          </p:cNvSpPr>
          <p:nvPr>
            <p:ph type="ftr" sz="quarter" idx="11"/>
          </p:nvPr>
        </p:nvSpPr>
        <p:spPr/>
        <p:txBody>
          <a:bodyPr/>
          <a:lstStyle>
            <a:lvl1pPr>
              <a:defRPr/>
            </a:lvl1pPr>
          </a:lstStyle>
          <a:p>
            <a:pPr>
              <a:defRPr/>
            </a:pPr>
            <a:endParaRPr lang="en-GB">
              <a:solidFill>
                <a:prstClr val="black"/>
              </a:solidFill>
            </a:endParaRPr>
          </a:p>
        </p:txBody>
      </p:sp>
      <p:sp>
        <p:nvSpPr>
          <p:cNvPr id="5" name="Slide Number Placeholder 17"/>
          <p:cNvSpPr>
            <a:spLocks noGrp="1"/>
          </p:cNvSpPr>
          <p:nvPr>
            <p:ph type="sldNum" sz="quarter" idx="12"/>
          </p:nvPr>
        </p:nvSpPr>
        <p:spPr/>
        <p:txBody>
          <a:bodyPr/>
          <a:lstStyle>
            <a:lvl1pPr>
              <a:defRPr/>
            </a:lvl1pPr>
          </a:lstStyle>
          <a:p>
            <a:pPr>
              <a:defRPr/>
            </a:pPr>
            <a:fld id="{18BCCB35-9122-4E90-9803-0EFE3663B014}"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2488543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B8F4B76D-2C16-4F0F-BC70-D4469F2B410F}" type="datetimeFigureOut">
              <a:rPr lang="en-GB" smtClean="0"/>
              <a:t>28/11/2013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16A581-2E62-42EA-A142-634E3E8DCB39}" type="slidenum">
              <a:rPr lang="en-GB" smtClean="0"/>
              <a:t>‹#›</a:t>
            </a:fld>
            <a:endParaRPr lang="en-GB"/>
          </a:p>
        </p:txBody>
      </p:sp>
    </p:spTree>
    <p:extLst>
      <p:ext uri="{BB962C8B-B14F-4D97-AF65-F5344CB8AC3E}">
        <p14:creationId xmlns:p14="http://schemas.microsoft.com/office/powerpoint/2010/main" val="85435445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7D4628AC-7FD8-4D6D-96E6-040546ABF6CB}" type="datetimeFigureOut">
              <a:rPr lang="en-US">
                <a:solidFill>
                  <a:prstClr val="black"/>
                </a:solidFill>
              </a:rPr>
              <a:pPr>
                <a:defRPr/>
              </a:pPr>
              <a:t>11/28/2013</a:t>
            </a:fld>
            <a:endParaRPr lang="en-GB">
              <a:solidFill>
                <a:prstClr val="black"/>
              </a:solidFill>
            </a:endParaRPr>
          </a:p>
        </p:txBody>
      </p:sp>
      <p:sp>
        <p:nvSpPr>
          <p:cNvPr id="3" name="Footer Placeholder 21"/>
          <p:cNvSpPr>
            <a:spLocks noGrp="1"/>
          </p:cNvSpPr>
          <p:nvPr>
            <p:ph type="ftr" sz="quarter" idx="11"/>
          </p:nvPr>
        </p:nvSpPr>
        <p:spPr/>
        <p:txBody>
          <a:bodyPr/>
          <a:lstStyle>
            <a:lvl1pPr>
              <a:defRPr/>
            </a:lvl1pPr>
          </a:lstStyle>
          <a:p>
            <a:pPr>
              <a:defRPr/>
            </a:pPr>
            <a:endParaRPr lang="en-GB">
              <a:solidFill>
                <a:prstClr val="black"/>
              </a:solidFill>
            </a:endParaRPr>
          </a:p>
        </p:txBody>
      </p:sp>
      <p:sp>
        <p:nvSpPr>
          <p:cNvPr id="4" name="Slide Number Placeholder 17"/>
          <p:cNvSpPr>
            <a:spLocks noGrp="1"/>
          </p:cNvSpPr>
          <p:nvPr>
            <p:ph type="sldNum" sz="quarter" idx="12"/>
          </p:nvPr>
        </p:nvSpPr>
        <p:spPr/>
        <p:txBody>
          <a:bodyPr/>
          <a:lstStyle>
            <a:lvl1pPr>
              <a:defRPr/>
            </a:lvl1pPr>
          </a:lstStyle>
          <a:p>
            <a:pPr>
              <a:defRPr/>
            </a:pPr>
            <a:fld id="{D1142175-AE31-4796-801A-DB5422C87C7B}"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188896282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860D1A76-7CF4-4FE9-8304-8E0546072ACA}" type="datetimeFigureOut">
              <a:rPr lang="en-US">
                <a:solidFill>
                  <a:prstClr val="black"/>
                </a:solidFill>
              </a:rPr>
              <a:pPr>
                <a:defRPr/>
              </a:pPr>
              <a:t>11/28/2013</a:t>
            </a:fld>
            <a:endParaRPr lang="en-GB">
              <a:solidFill>
                <a:prstClr val="black"/>
              </a:solidFill>
            </a:endParaRPr>
          </a:p>
        </p:txBody>
      </p:sp>
      <p:sp>
        <p:nvSpPr>
          <p:cNvPr id="6" name="Footer Placeholder 21"/>
          <p:cNvSpPr>
            <a:spLocks noGrp="1"/>
          </p:cNvSpPr>
          <p:nvPr>
            <p:ph type="ftr" sz="quarter" idx="11"/>
          </p:nvPr>
        </p:nvSpPr>
        <p:spPr/>
        <p:txBody>
          <a:bodyPr/>
          <a:lstStyle>
            <a:lvl1pPr>
              <a:defRPr/>
            </a:lvl1pPr>
          </a:lstStyle>
          <a:p>
            <a:pPr>
              <a:defRPr/>
            </a:pPr>
            <a:endParaRPr lang="en-GB">
              <a:solidFill>
                <a:prstClr val="black"/>
              </a:solidFill>
            </a:endParaRPr>
          </a:p>
        </p:txBody>
      </p:sp>
      <p:sp>
        <p:nvSpPr>
          <p:cNvPr id="7" name="Slide Number Placeholder 17"/>
          <p:cNvSpPr>
            <a:spLocks noGrp="1"/>
          </p:cNvSpPr>
          <p:nvPr>
            <p:ph type="sldNum" sz="quarter" idx="12"/>
          </p:nvPr>
        </p:nvSpPr>
        <p:spPr/>
        <p:txBody>
          <a:bodyPr/>
          <a:lstStyle>
            <a:lvl1pPr>
              <a:defRPr/>
            </a:lvl1pPr>
          </a:lstStyle>
          <a:p>
            <a:pPr>
              <a:defRPr/>
            </a:pPr>
            <a:fld id="{759DD985-90C7-4010-88BE-800F5DEE94B0}"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106599057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Freeform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solidFill>
                <a:prstClr val="black"/>
              </a:solidFill>
              <a:cs typeface="Arial" charset="0"/>
            </a:endParaRPr>
          </a:p>
        </p:txBody>
      </p:sp>
      <p:sp>
        <p:nvSpPr>
          <p:cNvPr id="6" name="Freeform 5"/>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solidFill>
                <a:prstClr val="black"/>
              </a:solidFill>
              <a:cs typeface="Arial" charset="0"/>
            </a:endParaRPr>
          </a:p>
        </p:txBody>
      </p:sp>
      <p:sp>
        <p:nvSpPr>
          <p:cNvPr id="7" name="Right Triangle 6"/>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solidFill>
                <a:prstClr val="white"/>
              </a:solidFill>
            </a:endParaRPr>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solidFill>
                <a:prstClr val="white"/>
              </a:solidFill>
            </a:endParaRPr>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659E5C1F-8517-4CB4-A4B7-4DD90E55D9E9}" type="datetimeFigureOut">
              <a:rPr lang="en-US">
                <a:solidFill>
                  <a:prstClr val="black"/>
                </a:solidFill>
              </a:rPr>
              <a:pPr>
                <a:defRPr/>
              </a:pPr>
              <a:t>11/28/2013</a:t>
            </a:fld>
            <a:endParaRPr lang="en-GB">
              <a:solidFill>
                <a:prstClr val="black"/>
              </a:solidFill>
            </a:endParaRPr>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GB">
              <a:solidFill>
                <a:prstClr val="black"/>
              </a:solidFill>
            </a:endParaRPr>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CFE752F2-3605-47F0-9157-F3791E746378}"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268380289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D5B47CAD-DE61-40A0-9215-4C256157A7DB}" type="datetimeFigureOut">
              <a:rPr lang="en-US">
                <a:solidFill>
                  <a:prstClr val="black"/>
                </a:solidFill>
              </a:rPr>
              <a:pPr>
                <a:defRPr/>
              </a:pPr>
              <a:t>11/28/2013</a:t>
            </a:fld>
            <a:endParaRPr lang="en-GB">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endParaRPr lang="en-GB">
              <a:solidFill>
                <a:prstClr val="black"/>
              </a:solidFill>
            </a:endParaRPr>
          </a:p>
        </p:txBody>
      </p:sp>
      <p:sp>
        <p:nvSpPr>
          <p:cNvPr id="6" name="Slide Number Placeholder 17"/>
          <p:cNvSpPr>
            <a:spLocks noGrp="1"/>
          </p:cNvSpPr>
          <p:nvPr>
            <p:ph type="sldNum" sz="quarter" idx="12"/>
          </p:nvPr>
        </p:nvSpPr>
        <p:spPr/>
        <p:txBody>
          <a:bodyPr/>
          <a:lstStyle>
            <a:lvl1pPr>
              <a:defRPr/>
            </a:lvl1pPr>
          </a:lstStyle>
          <a:p>
            <a:pPr>
              <a:defRPr/>
            </a:pPr>
            <a:fld id="{4AEF4B96-0F23-457F-9CD2-69940B76BA32}"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102066595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617787EA-FC29-4540-897F-E2E7D3052A35}" type="datetimeFigureOut">
              <a:rPr lang="en-US">
                <a:solidFill>
                  <a:prstClr val="black"/>
                </a:solidFill>
              </a:rPr>
              <a:pPr>
                <a:defRPr/>
              </a:pPr>
              <a:t>11/28/2013</a:t>
            </a:fld>
            <a:endParaRPr lang="en-GB">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endParaRPr lang="en-GB">
              <a:solidFill>
                <a:prstClr val="black"/>
              </a:solidFill>
            </a:endParaRPr>
          </a:p>
        </p:txBody>
      </p:sp>
      <p:sp>
        <p:nvSpPr>
          <p:cNvPr id="6" name="Slide Number Placeholder 17"/>
          <p:cNvSpPr>
            <a:spLocks noGrp="1"/>
          </p:cNvSpPr>
          <p:nvPr>
            <p:ph type="sldNum" sz="quarter" idx="12"/>
          </p:nvPr>
        </p:nvSpPr>
        <p:spPr/>
        <p:txBody>
          <a:bodyPr/>
          <a:lstStyle>
            <a:lvl1pPr>
              <a:defRPr/>
            </a:lvl1pPr>
          </a:lstStyle>
          <a:p>
            <a:pPr>
              <a:defRPr/>
            </a:pPr>
            <a:fld id="{9B171F94-A0E9-4954-8F51-B8F601F95193}"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217933680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grpSp>
        <p:nvGrpSpPr>
          <p:cNvPr id="5"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solidFill>
                  <a:prstClr val="black"/>
                </a:solidFill>
                <a:cs typeface="Arial" charset="0"/>
              </a:endParaRPr>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solidFill>
                  <a:prstClr val="black"/>
                </a:solidFill>
                <a:cs typeface="Arial" charset="0"/>
              </a:endParaRPr>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fld id="{53F551A1-6F51-41DB-914D-6925C4650EB2}" type="datetimeFigureOut">
              <a:rPr lang="en-US"/>
              <a:pPr>
                <a:defRPr/>
              </a:pPr>
              <a:t>11/28/2013</a:t>
            </a:fld>
            <a:endParaRPr lang="en-GB"/>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GB">
              <a:solidFill>
                <a:srgbClr val="7FD13B">
                  <a:tint val="20000"/>
                </a:srgbClr>
              </a:solidFill>
            </a:endParaRPr>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75298F12-DACA-47BD-A16F-4F2456BB7A3B}" type="slidenum">
              <a:rPr lang="en-GB"/>
              <a:pPr>
                <a:defRPr/>
              </a:pPr>
              <a:t>‹#›</a:t>
            </a:fld>
            <a:endParaRPr lang="en-GB"/>
          </a:p>
        </p:txBody>
      </p:sp>
    </p:spTree>
    <p:extLst>
      <p:ext uri="{BB962C8B-B14F-4D97-AF65-F5344CB8AC3E}">
        <p14:creationId xmlns:p14="http://schemas.microsoft.com/office/powerpoint/2010/main" val="112138774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fld id="{8B89A17B-7F90-4BED-A191-5D7FF7BDF8D0}" type="datetimeFigureOut">
              <a:rPr lang="en-US">
                <a:solidFill>
                  <a:prstClr val="black"/>
                </a:solidFill>
              </a:rPr>
              <a:pPr>
                <a:defRPr/>
              </a:pPr>
              <a:t>11/28/2013</a:t>
            </a:fld>
            <a:endParaRPr lang="en-GB">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endParaRPr lang="en-GB">
              <a:solidFill>
                <a:prstClr val="black"/>
              </a:solidFill>
            </a:endParaRPr>
          </a:p>
        </p:txBody>
      </p:sp>
      <p:sp>
        <p:nvSpPr>
          <p:cNvPr id="6" name="Slide Number Placeholder 17"/>
          <p:cNvSpPr>
            <a:spLocks noGrp="1"/>
          </p:cNvSpPr>
          <p:nvPr>
            <p:ph type="sldNum" sz="quarter" idx="12"/>
          </p:nvPr>
        </p:nvSpPr>
        <p:spPr/>
        <p:txBody>
          <a:bodyPr/>
          <a:lstStyle>
            <a:lvl1pPr>
              <a:defRPr/>
            </a:lvl1pPr>
          </a:lstStyle>
          <a:p>
            <a:pPr>
              <a:defRPr/>
            </a:pPr>
            <a:fld id="{267DD0D0-D329-44A6-8A4D-63D55A709A90}"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145058424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solidFill>
                <a:prstClr val="white"/>
              </a:solidFill>
            </a:endParaRPr>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solidFill>
                <a:prstClr val="white"/>
              </a:solidFill>
            </a:endParaRPr>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EE706C9D-05D7-4DC4-849F-5AD63F412A4F}" type="datetimeFigureOut">
              <a:rPr lang="en-US">
                <a:solidFill>
                  <a:prstClr val="black"/>
                </a:solidFill>
              </a:rPr>
              <a:pPr>
                <a:defRPr/>
              </a:pPr>
              <a:t>11/28/2013</a:t>
            </a:fld>
            <a:endParaRPr lang="en-GB">
              <a:solidFill>
                <a:prstClr val="black"/>
              </a:solidFill>
            </a:endParaRPr>
          </a:p>
        </p:txBody>
      </p:sp>
      <p:sp>
        <p:nvSpPr>
          <p:cNvPr id="7" name="Footer Placeholder 4"/>
          <p:cNvSpPr>
            <a:spLocks noGrp="1"/>
          </p:cNvSpPr>
          <p:nvPr>
            <p:ph type="ftr" sz="quarter" idx="11"/>
          </p:nvPr>
        </p:nvSpPr>
        <p:spPr/>
        <p:txBody>
          <a:bodyPr/>
          <a:lstStyle>
            <a:lvl1pPr>
              <a:defRPr/>
            </a:lvl1pPr>
            <a:extLst/>
          </a:lstStyle>
          <a:p>
            <a:pPr>
              <a:defRPr/>
            </a:pPr>
            <a:endParaRPr lang="en-GB">
              <a:solidFill>
                <a:prstClr val="black"/>
              </a:solidFill>
            </a:endParaRPr>
          </a:p>
        </p:txBody>
      </p:sp>
      <p:sp>
        <p:nvSpPr>
          <p:cNvPr id="8" name="Slide Number Placeholder 5"/>
          <p:cNvSpPr>
            <a:spLocks noGrp="1"/>
          </p:cNvSpPr>
          <p:nvPr>
            <p:ph type="sldNum" sz="quarter" idx="12"/>
          </p:nvPr>
        </p:nvSpPr>
        <p:spPr/>
        <p:txBody>
          <a:bodyPr/>
          <a:lstStyle>
            <a:lvl1pPr>
              <a:defRPr/>
            </a:lvl1pPr>
            <a:extLst/>
          </a:lstStyle>
          <a:p>
            <a:pPr>
              <a:defRPr/>
            </a:pPr>
            <a:fld id="{7FDDEBC3-B00C-456B-9C28-56181E15A9A1}"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194588759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9"/>
          <p:cNvSpPr>
            <a:spLocks noGrp="1"/>
          </p:cNvSpPr>
          <p:nvPr>
            <p:ph type="dt" sz="half" idx="10"/>
          </p:nvPr>
        </p:nvSpPr>
        <p:spPr/>
        <p:txBody>
          <a:bodyPr/>
          <a:lstStyle>
            <a:lvl1pPr>
              <a:defRPr/>
            </a:lvl1pPr>
          </a:lstStyle>
          <a:p>
            <a:pPr>
              <a:defRPr/>
            </a:pPr>
            <a:fld id="{78F0215C-4ABE-46EE-8427-B53ADD155DFC}" type="datetimeFigureOut">
              <a:rPr lang="en-US">
                <a:solidFill>
                  <a:prstClr val="black"/>
                </a:solidFill>
              </a:rPr>
              <a:pPr>
                <a:defRPr/>
              </a:pPr>
              <a:t>11/28/2013</a:t>
            </a:fld>
            <a:endParaRPr lang="en-GB">
              <a:solidFill>
                <a:prstClr val="black"/>
              </a:solidFill>
            </a:endParaRPr>
          </a:p>
        </p:txBody>
      </p:sp>
      <p:sp>
        <p:nvSpPr>
          <p:cNvPr id="6" name="Footer Placeholder 21"/>
          <p:cNvSpPr>
            <a:spLocks noGrp="1"/>
          </p:cNvSpPr>
          <p:nvPr>
            <p:ph type="ftr" sz="quarter" idx="11"/>
          </p:nvPr>
        </p:nvSpPr>
        <p:spPr/>
        <p:txBody>
          <a:bodyPr/>
          <a:lstStyle>
            <a:lvl1pPr>
              <a:defRPr/>
            </a:lvl1pPr>
          </a:lstStyle>
          <a:p>
            <a:pPr>
              <a:defRPr/>
            </a:pPr>
            <a:endParaRPr lang="en-GB">
              <a:solidFill>
                <a:prstClr val="black"/>
              </a:solidFill>
            </a:endParaRPr>
          </a:p>
        </p:txBody>
      </p:sp>
      <p:sp>
        <p:nvSpPr>
          <p:cNvPr id="7" name="Slide Number Placeholder 17"/>
          <p:cNvSpPr>
            <a:spLocks noGrp="1"/>
          </p:cNvSpPr>
          <p:nvPr>
            <p:ph type="sldNum" sz="quarter" idx="12"/>
          </p:nvPr>
        </p:nvSpPr>
        <p:spPr/>
        <p:txBody>
          <a:bodyPr/>
          <a:lstStyle>
            <a:lvl1pPr>
              <a:defRPr/>
            </a:lvl1pPr>
          </a:lstStyle>
          <a:p>
            <a:pPr>
              <a:defRPr/>
            </a:pPr>
            <a:fld id="{07ED921B-F771-4181-9367-FB94BE4C9B1F}"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23589544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C651D9C9-F3E6-4C54-A292-C4307CC02D09}" type="datetimeFigureOut">
              <a:rPr lang="en-US">
                <a:solidFill>
                  <a:prstClr val="black"/>
                </a:solidFill>
              </a:rPr>
              <a:pPr>
                <a:defRPr/>
              </a:pPr>
              <a:t>11/28/2013</a:t>
            </a:fld>
            <a:endParaRPr lang="en-GB">
              <a:solidFill>
                <a:prstClr val="black"/>
              </a:solidFill>
            </a:endParaRPr>
          </a:p>
        </p:txBody>
      </p:sp>
      <p:sp>
        <p:nvSpPr>
          <p:cNvPr id="8" name="Footer Placeholder 21"/>
          <p:cNvSpPr>
            <a:spLocks noGrp="1"/>
          </p:cNvSpPr>
          <p:nvPr>
            <p:ph type="ftr" sz="quarter" idx="11"/>
          </p:nvPr>
        </p:nvSpPr>
        <p:spPr/>
        <p:txBody>
          <a:bodyPr/>
          <a:lstStyle>
            <a:lvl1pPr>
              <a:defRPr/>
            </a:lvl1pPr>
          </a:lstStyle>
          <a:p>
            <a:pPr>
              <a:defRPr/>
            </a:pPr>
            <a:endParaRPr lang="en-GB">
              <a:solidFill>
                <a:prstClr val="black"/>
              </a:solidFill>
            </a:endParaRPr>
          </a:p>
        </p:txBody>
      </p:sp>
      <p:sp>
        <p:nvSpPr>
          <p:cNvPr id="9" name="Slide Number Placeholder 17"/>
          <p:cNvSpPr>
            <a:spLocks noGrp="1"/>
          </p:cNvSpPr>
          <p:nvPr>
            <p:ph type="sldNum" sz="quarter" idx="12"/>
          </p:nvPr>
        </p:nvSpPr>
        <p:spPr/>
        <p:txBody>
          <a:bodyPr/>
          <a:lstStyle>
            <a:lvl1pPr>
              <a:defRPr/>
            </a:lvl1pPr>
          </a:lstStyle>
          <a:p>
            <a:pPr>
              <a:defRPr/>
            </a:pPr>
            <a:fld id="{B6B4B2BE-CE10-474E-B181-5878257B7B86}"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17602714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B8F4B76D-2C16-4F0F-BC70-D4469F2B410F}" type="datetimeFigureOut">
              <a:rPr lang="en-GB" smtClean="0"/>
              <a:t>28/11/2013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616A581-2E62-42EA-A142-634E3E8DCB39}" type="slidenum">
              <a:rPr lang="en-GB" smtClean="0"/>
              <a:t>‹#›</a:t>
            </a:fld>
            <a:endParaRPr lang="en-GB"/>
          </a:p>
        </p:txBody>
      </p:sp>
    </p:spTree>
    <p:extLst>
      <p:ext uri="{BB962C8B-B14F-4D97-AF65-F5344CB8AC3E}">
        <p14:creationId xmlns:p14="http://schemas.microsoft.com/office/powerpoint/2010/main" val="373804362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1642912B-8238-4D8F-8FCC-AC1C351E8FC9}" type="datetimeFigureOut">
              <a:rPr lang="en-US">
                <a:solidFill>
                  <a:prstClr val="black"/>
                </a:solidFill>
              </a:rPr>
              <a:pPr>
                <a:defRPr/>
              </a:pPr>
              <a:t>11/28/2013</a:t>
            </a:fld>
            <a:endParaRPr lang="en-GB">
              <a:solidFill>
                <a:prstClr val="black"/>
              </a:solidFill>
            </a:endParaRPr>
          </a:p>
        </p:txBody>
      </p:sp>
      <p:sp>
        <p:nvSpPr>
          <p:cNvPr id="4" name="Footer Placeholder 21"/>
          <p:cNvSpPr>
            <a:spLocks noGrp="1"/>
          </p:cNvSpPr>
          <p:nvPr>
            <p:ph type="ftr" sz="quarter" idx="11"/>
          </p:nvPr>
        </p:nvSpPr>
        <p:spPr/>
        <p:txBody>
          <a:bodyPr/>
          <a:lstStyle>
            <a:lvl1pPr>
              <a:defRPr/>
            </a:lvl1pPr>
          </a:lstStyle>
          <a:p>
            <a:pPr>
              <a:defRPr/>
            </a:pPr>
            <a:endParaRPr lang="en-GB">
              <a:solidFill>
                <a:prstClr val="black"/>
              </a:solidFill>
            </a:endParaRPr>
          </a:p>
        </p:txBody>
      </p:sp>
      <p:sp>
        <p:nvSpPr>
          <p:cNvPr id="5" name="Slide Number Placeholder 17"/>
          <p:cNvSpPr>
            <a:spLocks noGrp="1"/>
          </p:cNvSpPr>
          <p:nvPr>
            <p:ph type="sldNum" sz="quarter" idx="12"/>
          </p:nvPr>
        </p:nvSpPr>
        <p:spPr/>
        <p:txBody>
          <a:bodyPr/>
          <a:lstStyle>
            <a:lvl1pPr>
              <a:defRPr/>
            </a:lvl1pPr>
          </a:lstStyle>
          <a:p>
            <a:pPr>
              <a:defRPr/>
            </a:pPr>
            <a:fld id="{18BCCB35-9122-4E90-9803-0EFE3663B014}"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171816959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7D4628AC-7FD8-4D6D-96E6-040546ABF6CB}" type="datetimeFigureOut">
              <a:rPr lang="en-US">
                <a:solidFill>
                  <a:prstClr val="black"/>
                </a:solidFill>
              </a:rPr>
              <a:pPr>
                <a:defRPr/>
              </a:pPr>
              <a:t>11/28/2013</a:t>
            </a:fld>
            <a:endParaRPr lang="en-GB">
              <a:solidFill>
                <a:prstClr val="black"/>
              </a:solidFill>
            </a:endParaRPr>
          </a:p>
        </p:txBody>
      </p:sp>
      <p:sp>
        <p:nvSpPr>
          <p:cNvPr id="3" name="Footer Placeholder 21"/>
          <p:cNvSpPr>
            <a:spLocks noGrp="1"/>
          </p:cNvSpPr>
          <p:nvPr>
            <p:ph type="ftr" sz="quarter" idx="11"/>
          </p:nvPr>
        </p:nvSpPr>
        <p:spPr/>
        <p:txBody>
          <a:bodyPr/>
          <a:lstStyle>
            <a:lvl1pPr>
              <a:defRPr/>
            </a:lvl1pPr>
          </a:lstStyle>
          <a:p>
            <a:pPr>
              <a:defRPr/>
            </a:pPr>
            <a:endParaRPr lang="en-GB">
              <a:solidFill>
                <a:prstClr val="black"/>
              </a:solidFill>
            </a:endParaRPr>
          </a:p>
        </p:txBody>
      </p:sp>
      <p:sp>
        <p:nvSpPr>
          <p:cNvPr id="4" name="Slide Number Placeholder 17"/>
          <p:cNvSpPr>
            <a:spLocks noGrp="1"/>
          </p:cNvSpPr>
          <p:nvPr>
            <p:ph type="sldNum" sz="quarter" idx="12"/>
          </p:nvPr>
        </p:nvSpPr>
        <p:spPr/>
        <p:txBody>
          <a:bodyPr/>
          <a:lstStyle>
            <a:lvl1pPr>
              <a:defRPr/>
            </a:lvl1pPr>
          </a:lstStyle>
          <a:p>
            <a:pPr>
              <a:defRPr/>
            </a:pPr>
            <a:fld id="{D1142175-AE31-4796-801A-DB5422C87C7B}"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55150048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860D1A76-7CF4-4FE9-8304-8E0546072ACA}" type="datetimeFigureOut">
              <a:rPr lang="en-US">
                <a:solidFill>
                  <a:prstClr val="black"/>
                </a:solidFill>
              </a:rPr>
              <a:pPr>
                <a:defRPr/>
              </a:pPr>
              <a:t>11/28/2013</a:t>
            </a:fld>
            <a:endParaRPr lang="en-GB">
              <a:solidFill>
                <a:prstClr val="black"/>
              </a:solidFill>
            </a:endParaRPr>
          </a:p>
        </p:txBody>
      </p:sp>
      <p:sp>
        <p:nvSpPr>
          <p:cNvPr id="6" name="Footer Placeholder 21"/>
          <p:cNvSpPr>
            <a:spLocks noGrp="1"/>
          </p:cNvSpPr>
          <p:nvPr>
            <p:ph type="ftr" sz="quarter" idx="11"/>
          </p:nvPr>
        </p:nvSpPr>
        <p:spPr/>
        <p:txBody>
          <a:bodyPr/>
          <a:lstStyle>
            <a:lvl1pPr>
              <a:defRPr/>
            </a:lvl1pPr>
          </a:lstStyle>
          <a:p>
            <a:pPr>
              <a:defRPr/>
            </a:pPr>
            <a:endParaRPr lang="en-GB">
              <a:solidFill>
                <a:prstClr val="black"/>
              </a:solidFill>
            </a:endParaRPr>
          </a:p>
        </p:txBody>
      </p:sp>
      <p:sp>
        <p:nvSpPr>
          <p:cNvPr id="7" name="Slide Number Placeholder 17"/>
          <p:cNvSpPr>
            <a:spLocks noGrp="1"/>
          </p:cNvSpPr>
          <p:nvPr>
            <p:ph type="sldNum" sz="quarter" idx="12"/>
          </p:nvPr>
        </p:nvSpPr>
        <p:spPr/>
        <p:txBody>
          <a:bodyPr/>
          <a:lstStyle>
            <a:lvl1pPr>
              <a:defRPr/>
            </a:lvl1pPr>
          </a:lstStyle>
          <a:p>
            <a:pPr>
              <a:defRPr/>
            </a:pPr>
            <a:fld id="{759DD985-90C7-4010-88BE-800F5DEE94B0}"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236375290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Freeform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solidFill>
                <a:prstClr val="black"/>
              </a:solidFill>
              <a:cs typeface="Arial" charset="0"/>
            </a:endParaRPr>
          </a:p>
        </p:txBody>
      </p:sp>
      <p:sp>
        <p:nvSpPr>
          <p:cNvPr id="6" name="Freeform 5"/>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solidFill>
                <a:prstClr val="black"/>
              </a:solidFill>
              <a:cs typeface="Arial" charset="0"/>
            </a:endParaRPr>
          </a:p>
        </p:txBody>
      </p:sp>
      <p:sp>
        <p:nvSpPr>
          <p:cNvPr id="7" name="Right Triangle 6"/>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solidFill>
                <a:prstClr val="white"/>
              </a:solidFill>
            </a:endParaRPr>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solidFill>
                <a:prstClr val="white"/>
              </a:solidFill>
            </a:endParaRPr>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659E5C1F-8517-4CB4-A4B7-4DD90E55D9E9}" type="datetimeFigureOut">
              <a:rPr lang="en-US">
                <a:solidFill>
                  <a:prstClr val="black"/>
                </a:solidFill>
              </a:rPr>
              <a:pPr>
                <a:defRPr/>
              </a:pPr>
              <a:t>11/28/2013</a:t>
            </a:fld>
            <a:endParaRPr lang="en-GB">
              <a:solidFill>
                <a:prstClr val="black"/>
              </a:solidFill>
            </a:endParaRPr>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GB">
              <a:solidFill>
                <a:prstClr val="black"/>
              </a:solidFill>
            </a:endParaRPr>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CFE752F2-3605-47F0-9157-F3791E746378}"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246682661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D5B47CAD-DE61-40A0-9215-4C256157A7DB}" type="datetimeFigureOut">
              <a:rPr lang="en-US">
                <a:solidFill>
                  <a:prstClr val="black"/>
                </a:solidFill>
              </a:rPr>
              <a:pPr>
                <a:defRPr/>
              </a:pPr>
              <a:t>11/28/2013</a:t>
            </a:fld>
            <a:endParaRPr lang="en-GB">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endParaRPr lang="en-GB">
              <a:solidFill>
                <a:prstClr val="black"/>
              </a:solidFill>
            </a:endParaRPr>
          </a:p>
        </p:txBody>
      </p:sp>
      <p:sp>
        <p:nvSpPr>
          <p:cNvPr id="6" name="Slide Number Placeholder 17"/>
          <p:cNvSpPr>
            <a:spLocks noGrp="1"/>
          </p:cNvSpPr>
          <p:nvPr>
            <p:ph type="sldNum" sz="quarter" idx="12"/>
          </p:nvPr>
        </p:nvSpPr>
        <p:spPr/>
        <p:txBody>
          <a:bodyPr/>
          <a:lstStyle>
            <a:lvl1pPr>
              <a:defRPr/>
            </a:lvl1pPr>
          </a:lstStyle>
          <a:p>
            <a:pPr>
              <a:defRPr/>
            </a:pPr>
            <a:fld id="{4AEF4B96-0F23-457F-9CD2-69940B76BA32}"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42554805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617787EA-FC29-4540-897F-E2E7D3052A35}" type="datetimeFigureOut">
              <a:rPr lang="en-US">
                <a:solidFill>
                  <a:prstClr val="black"/>
                </a:solidFill>
              </a:rPr>
              <a:pPr>
                <a:defRPr/>
              </a:pPr>
              <a:t>11/28/2013</a:t>
            </a:fld>
            <a:endParaRPr lang="en-GB">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endParaRPr lang="en-GB">
              <a:solidFill>
                <a:prstClr val="black"/>
              </a:solidFill>
            </a:endParaRPr>
          </a:p>
        </p:txBody>
      </p:sp>
      <p:sp>
        <p:nvSpPr>
          <p:cNvPr id="6" name="Slide Number Placeholder 17"/>
          <p:cNvSpPr>
            <a:spLocks noGrp="1"/>
          </p:cNvSpPr>
          <p:nvPr>
            <p:ph type="sldNum" sz="quarter" idx="12"/>
          </p:nvPr>
        </p:nvSpPr>
        <p:spPr/>
        <p:txBody>
          <a:bodyPr/>
          <a:lstStyle>
            <a:lvl1pPr>
              <a:defRPr/>
            </a:lvl1pPr>
          </a:lstStyle>
          <a:p>
            <a:pPr>
              <a:defRPr/>
            </a:pPr>
            <a:fld id="{9B171F94-A0E9-4954-8F51-B8F601F95193}"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202214950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grpSp>
        <p:nvGrpSpPr>
          <p:cNvPr id="5"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solidFill>
                  <a:prstClr val="black"/>
                </a:solidFill>
                <a:cs typeface="Arial" charset="0"/>
              </a:endParaRPr>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solidFill>
                  <a:prstClr val="black"/>
                </a:solidFill>
                <a:cs typeface="Arial" charset="0"/>
              </a:endParaRPr>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fld id="{53F551A1-6F51-41DB-914D-6925C4650EB2}" type="datetimeFigureOut">
              <a:rPr lang="en-US"/>
              <a:pPr>
                <a:defRPr/>
              </a:pPr>
              <a:t>11/28/2013</a:t>
            </a:fld>
            <a:endParaRPr lang="en-GB"/>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GB">
              <a:solidFill>
                <a:srgbClr val="7FD13B">
                  <a:tint val="20000"/>
                </a:srgbClr>
              </a:solidFill>
            </a:endParaRPr>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75298F12-DACA-47BD-A16F-4F2456BB7A3B}" type="slidenum">
              <a:rPr lang="en-GB"/>
              <a:pPr>
                <a:defRPr/>
              </a:pPr>
              <a:t>‹#›</a:t>
            </a:fld>
            <a:endParaRPr lang="en-GB"/>
          </a:p>
        </p:txBody>
      </p:sp>
    </p:spTree>
    <p:extLst>
      <p:ext uri="{BB962C8B-B14F-4D97-AF65-F5344CB8AC3E}">
        <p14:creationId xmlns:p14="http://schemas.microsoft.com/office/powerpoint/2010/main" val="91953969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fld id="{8B89A17B-7F90-4BED-A191-5D7FF7BDF8D0}" type="datetimeFigureOut">
              <a:rPr lang="en-US">
                <a:solidFill>
                  <a:prstClr val="black"/>
                </a:solidFill>
              </a:rPr>
              <a:pPr>
                <a:defRPr/>
              </a:pPr>
              <a:t>11/28/2013</a:t>
            </a:fld>
            <a:endParaRPr lang="en-GB">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endParaRPr lang="en-GB">
              <a:solidFill>
                <a:prstClr val="black"/>
              </a:solidFill>
            </a:endParaRPr>
          </a:p>
        </p:txBody>
      </p:sp>
      <p:sp>
        <p:nvSpPr>
          <p:cNvPr id="6" name="Slide Number Placeholder 17"/>
          <p:cNvSpPr>
            <a:spLocks noGrp="1"/>
          </p:cNvSpPr>
          <p:nvPr>
            <p:ph type="sldNum" sz="quarter" idx="12"/>
          </p:nvPr>
        </p:nvSpPr>
        <p:spPr/>
        <p:txBody>
          <a:bodyPr/>
          <a:lstStyle>
            <a:lvl1pPr>
              <a:defRPr/>
            </a:lvl1pPr>
          </a:lstStyle>
          <a:p>
            <a:pPr>
              <a:defRPr/>
            </a:pPr>
            <a:fld id="{267DD0D0-D329-44A6-8A4D-63D55A709A90}"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84554530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solidFill>
                <a:prstClr val="white"/>
              </a:solidFill>
            </a:endParaRPr>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solidFill>
                <a:prstClr val="white"/>
              </a:solidFill>
            </a:endParaRPr>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EE706C9D-05D7-4DC4-849F-5AD63F412A4F}" type="datetimeFigureOut">
              <a:rPr lang="en-US">
                <a:solidFill>
                  <a:prstClr val="black"/>
                </a:solidFill>
              </a:rPr>
              <a:pPr>
                <a:defRPr/>
              </a:pPr>
              <a:t>11/28/2013</a:t>
            </a:fld>
            <a:endParaRPr lang="en-GB">
              <a:solidFill>
                <a:prstClr val="black"/>
              </a:solidFill>
            </a:endParaRPr>
          </a:p>
        </p:txBody>
      </p:sp>
      <p:sp>
        <p:nvSpPr>
          <p:cNvPr id="7" name="Footer Placeholder 4"/>
          <p:cNvSpPr>
            <a:spLocks noGrp="1"/>
          </p:cNvSpPr>
          <p:nvPr>
            <p:ph type="ftr" sz="quarter" idx="11"/>
          </p:nvPr>
        </p:nvSpPr>
        <p:spPr/>
        <p:txBody>
          <a:bodyPr/>
          <a:lstStyle>
            <a:lvl1pPr>
              <a:defRPr/>
            </a:lvl1pPr>
            <a:extLst/>
          </a:lstStyle>
          <a:p>
            <a:pPr>
              <a:defRPr/>
            </a:pPr>
            <a:endParaRPr lang="en-GB">
              <a:solidFill>
                <a:prstClr val="black"/>
              </a:solidFill>
            </a:endParaRPr>
          </a:p>
        </p:txBody>
      </p:sp>
      <p:sp>
        <p:nvSpPr>
          <p:cNvPr id="8" name="Slide Number Placeholder 5"/>
          <p:cNvSpPr>
            <a:spLocks noGrp="1"/>
          </p:cNvSpPr>
          <p:nvPr>
            <p:ph type="sldNum" sz="quarter" idx="12"/>
          </p:nvPr>
        </p:nvSpPr>
        <p:spPr/>
        <p:txBody>
          <a:bodyPr/>
          <a:lstStyle>
            <a:lvl1pPr>
              <a:defRPr/>
            </a:lvl1pPr>
            <a:extLst/>
          </a:lstStyle>
          <a:p>
            <a:pPr>
              <a:defRPr/>
            </a:pPr>
            <a:fld id="{7FDDEBC3-B00C-456B-9C28-56181E15A9A1}"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327016802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9"/>
          <p:cNvSpPr>
            <a:spLocks noGrp="1"/>
          </p:cNvSpPr>
          <p:nvPr>
            <p:ph type="dt" sz="half" idx="10"/>
          </p:nvPr>
        </p:nvSpPr>
        <p:spPr/>
        <p:txBody>
          <a:bodyPr/>
          <a:lstStyle>
            <a:lvl1pPr>
              <a:defRPr/>
            </a:lvl1pPr>
          </a:lstStyle>
          <a:p>
            <a:pPr>
              <a:defRPr/>
            </a:pPr>
            <a:fld id="{78F0215C-4ABE-46EE-8427-B53ADD155DFC}" type="datetimeFigureOut">
              <a:rPr lang="en-US">
                <a:solidFill>
                  <a:prstClr val="black"/>
                </a:solidFill>
              </a:rPr>
              <a:pPr>
                <a:defRPr/>
              </a:pPr>
              <a:t>11/28/2013</a:t>
            </a:fld>
            <a:endParaRPr lang="en-GB">
              <a:solidFill>
                <a:prstClr val="black"/>
              </a:solidFill>
            </a:endParaRPr>
          </a:p>
        </p:txBody>
      </p:sp>
      <p:sp>
        <p:nvSpPr>
          <p:cNvPr id="6" name="Footer Placeholder 21"/>
          <p:cNvSpPr>
            <a:spLocks noGrp="1"/>
          </p:cNvSpPr>
          <p:nvPr>
            <p:ph type="ftr" sz="quarter" idx="11"/>
          </p:nvPr>
        </p:nvSpPr>
        <p:spPr/>
        <p:txBody>
          <a:bodyPr/>
          <a:lstStyle>
            <a:lvl1pPr>
              <a:defRPr/>
            </a:lvl1pPr>
          </a:lstStyle>
          <a:p>
            <a:pPr>
              <a:defRPr/>
            </a:pPr>
            <a:endParaRPr lang="en-GB">
              <a:solidFill>
                <a:prstClr val="black"/>
              </a:solidFill>
            </a:endParaRPr>
          </a:p>
        </p:txBody>
      </p:sp>
      <p:sp>
        <p:nvSpPr>
          <p:cNvPr id="7" name="Slide Number Placeholder 17"/>
          <p:cNvSpPr>
            <a:spLocks noGrp="1"/>
          </p:cNvSpPr>
          <p:nvPr>
            <p:ph type="sldNum" sz="quarter" idx="12"/>
          </p:nvPr>
        </p:nvSpPr>
        <p:spPr/>
        <p:txBody>
          <a:bodyPr/>
          <a:lstStyle>
            <a:lvl1pPr>
              <a:defRPr/>
            </a:lvl1pPr>
          </a:lstStyle>
          <a:p>
            <a:pPr>
              <a:defRPr/>
            </a:pPr>
            <a:fld id="{07ED921B-F771-4181-9367-FB94BE4C9B1F}"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19499396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B8F4B76D-2C16-4F0F-BC70-D4469F2B410F}" type="datetimeFigureOut">
              <a:rPr lang="en-GB" smtClean="0"/>
              <a:t>28/11/2013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616A581-2E62-42EA-A142-634E3E8DCB39}" type="slidenum">
              <a:rPr lang="en-GB" smtClean="0"/>
              <a:t>‹#›</a:t>
            </a:fld>
            <a:endParaRPr lang="en-GB"/>
          </a:p>
        </p:txBody>
      </p:sp>
    </p:spTree>
    <p:extLst>
      <p:ext uri="{BB962C8B-B14F-4D97-AF65-F5344CB8AC3E}">
        <p14:creationId xmlns:p14="http://schemas.microsoft.com/office/powerpoint/2010/main" val="327873794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C651D9C9-F3E6-4C54-A292-C4307CC02D09}" type="datetimeFigureOut">
              <a:rPr lang="en-US">
                <a:solidFill>
                  <a:prstClr val="black"/>
                </a:solidFill>
              </a:rPr>
              <a:pPr>
                <a:defRPr/>
              </a:pPr>
              <a:t>11/28/2013</a:t>
            </a:fld>
            <a:endParaRPr lang="en-GB">
              <a:solidFill>
                <a:prstClr val="black"/>
              </a:solidFill>
            </a:endParaRPr>
          </a:p>
        </p:txBody>
      </p:sp>
      <p:sp>
        <p:nvSpPr>
          <p:cNvPr id="8" name="Footer Placeholder 21"/>
          <p:cNvSpPr>
            <a:spLocks noGrp="1"/>
          </p:cNvSpPr>
          <p:nvPr>
            <p:ph type="ftr" sz="quarter" idx="11"/>
          </p:nvPr>
        </p:nvSpPr>
        <p:spPr/>
        <p:txBody>
          <a:bodyPr/>
          <a:lstStyle>
            <a:lvl1pPr>
              <a:defRPr/>
            </a:lvl1pPr>
          </a:lstStyle>
          <a:p>
            <a:pPr>
              <a:defRPr/>
            </a:pPr>
            <a:endParaRPr lang="en-GB">
              <a:solidFill>
                <a:prstClr val="black"/>
              </a:solidFill>
            </a:endParaRPr>
          </a:p>
        </p:txBody>
      </p:sp>
      <p:sp>
        <p:nvSpPr>
          <p:cNvPr id="9" name="Slide Number Placeholder 17"/>
          <p:cNvSpPr>
            <a:spLocks noGrp="1"/>
          </p:cNvSpPr>
          <p:nvPr>
            <p:ph type="sldNum" sz="quarter" idx="12"/>
          </p:nvPr>
        </p:nvSpPr>
        <p:spPr/>
        <p:txBody>
          <a:bodyPr/>
          <a:lstStyle>
            <a:lvl1pPr>
              <a:defRPr/>
            </a:lvl1pPr>
          </a:lstStyle>
          <a:p>
            <a:pPr>
              <a:defRPr/>
            </a:pPr>
            <a:fld id="{B6B4B2BE-CE10-474E-B181-5878257B7B86}"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363343459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1642912B-8238-4D8F-8FCC-AC1C351E8FC9}" type="datetimeFigureOut">
              <a:rPr lang="en-US">
                <a:solidFill>
                  <a:prstClr val="black"/>
                </a:solidFill>
              </a:rPr>
              <a:pPr>
                <a:defRPr/>
              </a:pPr>
              <a:t>11/28/2013</a:t>
            </a:fld>
            <a:endParaRPr lang="en-GB">
              <a:solidFill>
                <a:prstClr val="black"/>
              </a:solidFill>
            </a:endParaRPr>
          </a:p>
        </p:txBody>
      </p:sp>
      <p:sp>
        <p:nvSpPr>
          <p:cNvPr id="4" name="Footer Placeholder 21"/>
          <p:cNvSpPr>
            <a:spLocks noGrp="1"/>
          </p:cNvSpPr>
          <p:nvPr>
            <p:ph type="ftr" sz="quarter" idx="11"/>
          </p:nvPr>
        </p:nvSpPr>
        <p:spPr/>
        <p:txBody>
          <a:bodyPr/>
          <a:lstStyle>
            <a:lvl1pPr>
              <a:defRPr/>
            </a:lvl1pPr>
          </a:lstStyle>
          <a:p>
            <a:pPr>
              <a:defRPr/>
            </a:pPr>
            <a:endParaRPr lang="en-GB">
              <a:solidFill>
                <a:prstClr val="black"/>
              </a:solidFill>
            </a:endParaRPr>
          </a:p>
        </p:txBody>
      </p:sp>
      <p:sp>
        <p:nvSpPr>
          <p:cNvPr id="5" name="Slide Number Placeholder 17"/>
          <p:cNvSpPr>
            <a:spLocks noGrp="1"/>
          </p:cNvSpPr>
          <p:nvPr>
            <p:ph type="sldNum" sz="quarter" idx="12"/>
          </p:nvPr>
        </p:nvSpPr>
        <p:spPr/>
        <p:txBody>
          <a:bodyPr/>
          <a:lstStyle>
            <a:lvl1pPr>
              <a:defRPr/>
            </a:lvl1pPr>
          </a:lstStyle>
          <a:p>
            <a:pPr>
              <a:defRPr/>
            </a:pPr>
            <a:fld id="{18BCCB35-9122-4E90-9803-0EFE3663B014}"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115182064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7D4628AC-7FD8-4D6D-96E6-040546ABF6CB}" type="datetimeFigureOut">
              <a:rPr lang="en-US">
                <a:solidFill>
                  <a:prstClr val="black"/>
                </a:solidFill>
              </a:rPr>
              <a:pPr>
                <a:defRPr/>
              </a:pPr>
              <a:t>11/28/2013</a:t>
            </a:fld>
            <a:endParaRPr lang="en-GB">
              <a:solidFill>
                <a:prstClr val="black"/>
              </a:solidFill>
            </a:endParaRPr>
          </a:p>
        </p:txBody>
      </p:sp>
      <p:sp>
        <p:nvSpPr>
          <p:cNvPr id="3" name="Footer Placeholder 21"/>
          <p:cNvSpPr>
            <a:spLocks noGrp="1"/>
          </p:cNvSpPr>
          <p:nvPr>
            <p:ph type="ftr" sz="quarter" idx="11"/>
          </p:nvPr>
        </p:nvSpPr>
        <p:spPr/>
        <p:txBody>
          <a:bodyPr/>
          <a:lstStyle>
            <a:lvl1pPr>
              <a:defRPr/>
            </a:lvl1pPr>
          </a:lstStyle>
          <a:p>
            <a:pPr>
              <a:defRPr/>
            </a:pPr>
            <a:endParaRPr lang="en-GB">
              <a:solidFill>
                <a:prstClr val="black"/>
              </a:solidFill>
            </a:endParaRPr>
          </a:p>
        </p:txBody>
      </p:sp>
      <p:sp>
        <p:nvSpPr>
          <p:cNvPr id="4" name="Slide Number Placeholder 17"/>
          <p:cNvSpPr>
            <a:spLocks noGrp="1"/>
          </p:cNvSpPr>
          <p:nvPr>
            <p:ph type="sldNum" sz="quarter" idx="12"/>
          </p:nvPr>
        </p:nvSpPr>
        <p:spPr/>
        <p:txBody>
          <a:bodyPr/>
          <a:lstStyle>
            <a:lvl1pPr>
              <a:defRPr/>
            </a:lvl1pPr>
          </a:lstStyle>
          <a:p>
            <a:pPr>
              <a:defRPr/>
            </a:pPr>
            <a:fld id="{D1142175-AE31-4796-801A-DB5422C87C7B}"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293229397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860D1A76-7CF4-4FE9-8304-8E0546072ACA}" type="datetimeFigureOut">
              <a:rPr lang="en-US">
                <a:solidFill>
                  <a:prstClr val="black"/>
                </a:solidFill>
              </a:rPr>
              <a:pPr>
                <a:defRPr/>
              </a:pPr>
              <a:t>11/28/2013</a:t>
            </a:fld>
            <a:endParaRPr lang="en-GB">
              <a:solidFill>
                <a:prstClr val="black"/>
              </a:solidFill>
            </a:endParaRPr>
          </a:p>
        </p:txBody>
      </p:sp>
      <p:sp>
        <p:nvSpPr>
          <p:cNvPr id="6" name="Footer Placeholder 21"/>
          <p:cNvSpPr>
            <a:spLocks noGrp="1"/>
          </p:cNvSpPr>
          <p:nvPr>
            <p:ph type="ftr" sz="quarter" idx="11"/>
          </p:nvPr>
        </p:nvSpPr>
        <p:spPr/>
        <p:txBody>
          <a:bodyPr/>
          <a:lstStyle>
            <a:lvl1pPr>
              <a:defRPr/>
            </a:lvl1pPr>
          </a:lstStyle>
          <a:p>
            <a:pPr>
              <a:defRPr/>
            </a:pPr>
            <a:endParaRPr lang="en-GB">
              <a:solidFill>
                <a:prstClr val="black"/>
              </a:solidFill>
            </a:endParaRPr>
          </a:p>
        </p:txBody>
      </p:sp>
      <p:sp>
        <p:nvSpPr>
          <p:cNvPr id="7" name="Slide Number Placeholder 17"/>
          <p:cNvSpPr>
            <a:spLocks noGrp="1"/>
          </p:cNvSpPr>
          <p:nvPr>
            <p:ph type="sldNum" sz="quarter" idx="12"/>
          </p:nvPr>
        </p:nvSpPr>
        <p:spPr/>
        <p:txBody>
          <a:bodyPr/>
          <a:lstStyle>
            <a:lvl1pPr>
              <a:defRPr/>
            </a:lvl1pPr>
          </a:lstStyle>
          <a:p>
            <a:pPr>
              <a:defRPr/>
            </a:pPr>
            <a:fld id="{759DD985-90C7-4010-88BE-800F5DEE94B0}"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351981133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Freeform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solidFill>
                <a:prstClr val="black"/>
              </a:solidFill>
              <a:cs typeface="Arial" charset="0"/>
            </a:endParaRPr>
          </a:p>
        </p:txBody>
      </p:sp>
      <p:sp>
        <p:nvSpPr>
          <p:cNvPr id="6" name="Freeform 5"/>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solidFill>
                <a:prstClr val="black"/>
              </a:solidFill>
              <a:cs typeface="Arial" charset="0"/>
            </a:endParaRPr>
          </a:p>
        </p:txBody>
      </p:sp>
      <p:sp>
        <p:nvSpPr>
          <p:cNvPr id="7" name="Right Triangle 6"/>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solidFill>
                <a:prstClr val="white"/>
              </a:solidFill>
            </a:endParaRPr>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solidFill>
                <a:prstClr val="white"/>
              </a:solidFill>
            </a:endParaRPr>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659E5C1F-8517-4CB4-A4B7-4DD90E55D9E9}" type="datetimeFigureOut">
              <a:rPr lang="en-US">
                <a:solidFill>
                  <a:prstClr val="black"/>
                </a:solidFill>
              </a:rPr>
              <a:pPr>
                <a:defRPr/>
              </a:pPr>
              <a:t>11/28/2013</a:t>
            </a:fld>
            <a:endParaRPr lang="en-GB">
              <a:solidFill>
                <a:prstClr val="black"/>
              </a:solidFill>
            </a:endParaRPr>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GB">
              <a:solidFill>
                <a:prstClr val="black"/>
              </a:solidFill>
            </a:endParaRPr>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CFE752F2-3605-47F0-9157-F3791E746378}"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376620285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D5B47CAD-DE61-40A0-9215-4C256157A7DB}" type="datetimeFigureOut">
              <a:rPr lang="en-US">
                <a:solidFill>
                  <a:prstClr val="black"/>
                </a:solidFill>
              </a:rPr>
              <a:pPr>
                <a:defRPr/>
              </a:pPr>
              <a:t>11/28/2013</a:t>
            </a:fld>
            <a:endParaRPr lang="en-GB">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endParaRPr lang="en-GB">
              <a:solidFill>
                <a:prstClr val="black"/>
              </a:solidFill>
            </a:endParaRPr>
          </a:p>
        </p:txBody>
      </p:sp>
      <p:sp>
        <p:nvSpPr>
          <p:cNvPr id="6" name="Slide Number Placeholder 17"/>
          <p:cNvSpPr>
            <a:spLocks noGrp="1"/>
          </p:cNvSpPr>
          <p:nvPr>
            <p:ph type="sldNum" sz="quarter" idx="12"/>
          </p:nvPr>
        </p:nvSpPr>
        <p:spPr/>
        <p:txBody>
          <a:bodyPr/>
          <a:lstStyle>
            <a:lvl1pPr>
              <a:defRPr/>
            </a:lvl1pPr>
          </a:lstStyle>
          <a:p>
            <a:pPr>
              <a:defRPr/>
            </a:pPr>
            <a:fld id="{4AEF4B96-0F23-457F-9CD2-69940B76BA32}"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152225319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617787EA-FC29-4540-897F-E2E7D3052A35}" type="datetimeFigureOut">
              <a:rPr lang="en-US">
                <a:solidFill>
                  <a:prstClr val="black"/>
                </a:solidFill>
              </a:rPr>
              <a:pPr>
                <a:defRPr/>
              </a:pPr>
              <a:t>11/28/2013</a:t>
            </a:fld>
            <a:endParaRPr lang="en-GB">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endParaRPr lang="en-GB">
              <a:solidFill>
                <a:prstClr val="black"/>
              </a:solidFill>
            </a:endParaRPr>
          </a:p>
        </p:txBody>
      </p:sp>
      <p:sp>
        <p:nvSpPr>
          <p:cNvPr id="6" name="Slide Number Placeholder 17"/>
          <p:cNvSpPr>
            <a:spLocks noGrp="1"/>
          </p:cNvSpPr>
          <p:nvPr>
            <p:ph type="sldNum" sz="quarter" idx="12"/>
          </p:nvPr>
        </p:nvSpPr>
        <p:spPr/>
        <p:txBody>
          <a:bodyPr/>
          <a:lstStyle>
            <a:lvl1pPr>
              <a:defRPr/>
            </a:lvl1pPr>
          </a:lstStyle>
          <a:p>
            <a:pPr>
              <a:defRPr/>
            </a:pPr>
            <a:fld id="{9B171F94-A0E9-4954-8F51-B8F601F95193}"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146648646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55ECD98-B05D-40FF-B7C9-40CB85D7FD14}"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93884365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86D4179-2C08-4109-A0B1-42A40AA16EE3}"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89664581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D704285-A636-42C3-AA3D-916878833411}"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7007971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F4B76D-2C16-4F0F-BC70-D4469F2B410F}" type="datetimeFigureOut">
              <a:rPr lang="en-GB" smtClean="0"/>
              <a:t>28/11/2013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616A581-2E62-42EA-A142-634E3E8DCB39}" type="slidenum">
              <a:rPr lang="en-GB" smtClean="0"/>
              <a:t>‹#›</a:t>
            </a:fld>
            <a:endParaRPr lang="en-GB"/>
          </a:p>
        </p:txBody>
      </p:sp>
    </p:spTree>
    <p:extLst>
      <p:ext uri="{BB962C8B-B14F-4D97-AF65-F5344CB8AC3E}">
        <p14:creationId xmlns:p14="http://schemas.microsoft.com/office/powerpoint/2010/main" val="268692390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9D200976-FE7E-4883-B91A-2E829BBE799C}"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7078764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GB">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DAA020EA-B30D-4ACF-9254-9CE8231D4764}"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98560677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17CBF128-2E49-4FBD-A4F3-66BBD1CB6339}"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49578489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GB">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A654F949-4CEA-499F-9398-A963B3C41149}"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28030927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4A446A2C-1F19-4165-B156-9DC1956CF9DD}"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8704521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5654587A-F4A6-428E-99A1-5F25E58ECB93}"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04871258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F7BE1711-1956-475C-986A-093BC35CC61B}"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92247174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DA27C17-BE0F-4A2C-9E7E-437A86CF1352}"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47894624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ClipArt Placeholder 2"/>
          <p:cNvSpPr>
            <a:spLocks noGrp="1"/>
          </p:cNvSpPr>
          <p:nvPr>
            <p:ph type="clipArt" sz="half" idx="1"/>
          </p:nvPr>
        </p:nvSpPr>
        <p:spPr>
          <a:xfrm>
            <a:off x="457200" y="1600200"/>
            <a:ext cx="4038600" cy="4525963"/>
          </a:xfrm>
        </p:spPr>
        <p:txBody>
          <a:bodyPr/>
          <a:lstStyle/>
          <a:p>
            <a:endParaRPr lang="en-GB"/>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437F48F2-9B49-4BA6-ABB4-2913E46ABA4C}"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9833385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F4B76D-2C16-4F0F-BC70-D4469F2B410F}" type="datetimeFigureOut">
              <a:rPr lang="en-GB" smtClean="0"/>
              <a:t>28/11/2013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16A581-2E62-42EA-A142-634E3E8DCB39}" type="slidenum">
              <a:rPr lang="en-GB" smtClean="0"/>
              <a:t>‹#›</a:t>
            </a:fld>
            <a:endParaRPr lang="en-GB"/>
          </a:p>
        </p:txBody>
      </p:sp>
    </p:spTree>
    <p:extLst>
      <p:ext uri="{BB962C8B-B14F-4D97-AF65-F5344CB8AC3E}">
        <p14:creationId xmlns:p14="http://schemas.microsoft.com/office/powerpoint/2010/main" val="38947859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F4B76D-2C16-4F0F-BC70-D4469F2B410F}" type="datetimeFigureOut">
              <a:rPr lang="en-GB" smtClean="0"/>
              <a:t>28/11/2013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16A581-2E62-42EA-A142-634E3E8DCB39}" type="slidenum">
              <a:rPr lang="en-GB" smtClean="0"/>
              <a:t>‹#›</a:t>
            </a:fld>
            <a:endParaRPr lang="en-GB"/>
          </a:p>
        </p:txBody>
      </p:sp>
    </p:spTree>
    <p:extLst>
      <p:ext uri="{BB962C8B-B14F-4D97-AF65-F5344CB8AC3E}">
        <p14:creationId xmlns:p14="http://schemas.microsoft.com/office/powerpoint/2010/main" val="42325437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theme" Target="../theme/theme7.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slideLayout" Target="../slideLayouts/slideLayout78.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F4B76D-2C16-4F0F-BC70-D4469F2B410F}" type="datetimeFigureOut">
              <a:rPr lang="en-GB" smtClean="0"/>
              <a:t>28/11/2013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16A581-2E62-42EA-A142-634E3E8DCB39}" type="slidenum">
              <a:rPr lang="en-GB" smtClean="0"/>
              <a:t>‹#›</a:t>
            </a:fld>
            <a:endParaRPr lang="en-GB"/>
          </a:p>
        </p:txBody>
      </p:sp>
    </p:spTree>
    <p:extLst>
      <p:ext uri="{BB962C8B-B14F-4D97-AF65-F5344CB8AC3E}">
        <p14:creationId xmlns:p14="http://schemas.microsoft.com/office/powerpoint/2010/main" val="21516648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solidFill>
                <a:prstClr val="black"/>
              </a:solidFill>
              <a:cs typeface="Arial" charset="0"/>
            </a:endParaRPr>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solidFill>
                <a:prstClr val="black"/>
              </a:solidFill>
              <a:cs typeface="Arial" charset="0"/>
            </a:endParaRPr>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2057" name="Text Placeholder 29"/>
          <p:cNvSpPr>
            <a:spLocks noGrp="1"/>
          </p:cNvSpPr>
          <p:nvPr>
            <p:ph type="body" idx="1"/>
          </p:nvPr>
        </p:nvSpPr>
        <p:spPr bwMode="auto">
          <a:xfrm>
            <a:off x="457200" y="148113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cs typeface="+mn-cs"/>
              </a:defRPr>
            </a:lvl1pPr>
            <a:extLst/>
          </a:lstStyle>
          <a:p>
            <a:pPr>
              <a:defRPr/>
            </a:pPr>
            <a:fld id="{4FFA8BBE-40A4-43DA-BFEB-9E4A8422C077}" type="datetimeFigureOut">
              <a:rPr lang="en-US">
                <a:solidFill>
                  <a:prstClr val="black"/>
                </a:solidFill>
              </a:rPr>
              <a:pPr>
                <a:defRPr/>
              </a:pPr>
              <a:t>11/28/2013</a:t>
            </a:fld>
            <a:endParaRPr lang="en-GB">
              <a:solidFill>
                <a:prstClr val="black"/>
              </a:solidFill>
            </a:endParaRPr>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extLst/>
          </a:lstStyle>
          <a:p>
            <a:pPr>
              <a:defRPr/>
            </a:pPr>
            <a:endParaRPr lang="en-GB">
              <a:solidFill>
                <a:prstClr val="black"/>
              </a:solidFill>
            </a:endParaRPr>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a:solidFill>
                  <a:schemeClr val="tx1"/>
                </a:solidFill>
                <a:latin typeface="+mn-lt"/>
                <a:cs typeface="+mn-cs"/>
              </a:defRPr>
            </a:lvl1pPr>
            <a:extLst/>
          </a:lstStyle>
          <a:p>
            <a:pPr>
              <a:defRPr/>
            </a:pPr>
            <a:fld id="{92889142-3F20-49A0-89CC-B330E043C0CA}"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23201284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solidFill>
                <a:prstClr val="black"/>
              </a:solidFill>
              <a:cs typeface="Arial" charset="0"/>
            </a:endParaRPr>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solidFill>
                <a:prstClr val="black"/>
              </a:solidFill>
              <a:cs typeface="Arial" charset="0"/>
            </a:endParaRPr>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2057" name="Text Placeholder 29"/>
          <p:cNvSpPr>
            <a:spLocks noGrp="1"/>
          </p:cNvSpPr>
          <p:nvPr>
            <p:ph type="body" idx="1"/>
          </p:nvPr>
        </p:nvSpPr>
        <p:spPr bwMode="auto">
          <a:xfrm>
            <a:off x="457200" y="148113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cs typeface="+mn-cs"/>
              </a:defRPr>
            </a:lvl1pPr>
            <a:extLst/>
          </a:lstStyle>
          <a:p>
            <a:pPr>
              <a:defRPr/>
            </a:pPr>
            <a:fld id="{4FFA8BBE-40A4-43DA-BFEB-9E4A8422C077}" type="datetimeFigureOut">
              <a:rPr lang="en-US">
                <a:solidFill>
                  <a:prstClr val="black"/>
                </a:solidFill>
              </a:rPr>
              <a:pPr>
                <a:defRPr/>
              </a:pPr>
              <a:t>11/28/2013</a:t>
            </a:fld>
            <a:endParaRPr lang="en-GB">
              <a:solidFill>
                <a:prstClr val="black"/>
              </a:solidFill>
            </a:endParaRPr>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extLst/>
          </a:lstStyle>
          <a:p>
            <a:pPr>
              <a:defRPr/>
            </a:pPr>
            <a:endParaRPr lang="en-GB">
              <a:solidFill>
                <a:prstClr val="black"/>
              </a:solidFill>
            </a:endParaRPr>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a:solidFill>
                  <a:schemeClr val="tx1"/>
                </a:solidFill>
                <a:latin typeface="+mn-lt"/>
                <a:cs typeface="+mn-cs"/>
              </a:defRPr>
            </a:lvl1pPr>
            <a:extLst/>
          </a:lstStyle>
          <a:p>
            <a:pPr>
              <a:defRPr/>
            </a:pPr>
            <a:fld id="{92889142-3F20-49A0-89CC-B330E043C0CA}"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49120750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solidFill>
                <a:prstClr val="black"/>
              </a:solidFill>
              <a:cs typeface="Arial" charset="0"/>
            </a:endParaRPr>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solidFill>
                <a:prstClr val="black"/>
              </a:solidFill>
              <a:cs typeface="Arial" charset="0"/>
            </a:endParaRPr>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2057" name="Text Placeholder 29"/>
          <p:cNvSpPr>
            <a:spLocks noGrp="1"/>
          </p:cNvSpPr>
          <p:nvPr>
            <p:ph type="body" idx="1"/>
          </p:nvPr>
        </p:nvSpPr>
        <p:spPr bwMode="auto">
          <a:xfrm>
            <a:off x="457200" y="148113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cs typeface="+mn-cs"/>
              </a:defRPr>
            </a:lvl1pPr>
            <a:extLst/>
          </a:lstStyle>
          <a:p>
            <a:pPr>
              <a:defRPr/>
            </a:pPr>
            <a:fld id="{4FFA8BBE-40A4-43DA-BFEB-9E4A8422C077}" type="datetimeFigureOut">
              <a:rPr lang="en-US">
                <a:solidFill>
                  <a:prstClr val="black"/>
                </a:solidFill>
              </a:rPr>
              <a:pPr>
                <a:defRPr/>
              </a:pPr>
              <a:t>11/28/2013</a:t>
            </a:fld>
            <a:endParaRPr lang="en-GB">
              <a:solidFill>
                <a:prstClr val="black"/>
              </a:solidFill>
            </a:endParaRPr>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extLst/>
          </a:lstStyle>
          <a:p>
            <a:pPr>
              <a:defRPr/>
            </a:pPr>
            <a:endParaRPr lang="en-GB">
              <a:solidFill>
                <a:prstClr val="black"/>
              </a:solidFill>
            </a:endParaRPr>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a:solidFill>
                  <a:schemeClr val="tx1"/>
                </a:solidFill>
                <a:latin typeface="+mn-lt"/>
                <a:cs typeface="+mn-cs"/>
              </a:defRPr>
            </a:lvl1pPr>
            <a:extLst/>
          </a:lstStyle>
          <a:p>
            <a:pPr>
              <a:defRPr/>
            </a:pPr>
            <a:fld id="{92889142-3F20-49A0-89CC-B330E043C0CA}"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340282463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solidFill>
                <a:prstClr val="black"/>
              </a:solidFill>
              <a:cs typeface="Arial" charset="0"/>
            </a:endParaRPr>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solidFill>
                <a:prstClr val="black"/>
              </a:solidFill>
              <a:cs typeface="Arial" charset="0"/>
            </a:endParaRPr>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2057" name="Text Placeholder 29"/>
          <p:cNvSpPr>
            <a:spLocks noGrp="1"/>
          </p:cNvSpPr>
          <p:nvPr>
            <p:ph type="body" idx="1"/>
          </p:nvPr>
        </p:nvSpPr>
        <p:spPr bwMode="auto">
          <a:xfrm>
            <a:off x="457200" y="148113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cs typeface="+mn-cs"/>
              </a:defRPr>
            </a:lvl1pPr>
            <a:extLst/>
          </a:lstStyle>
          <a:p>
            <a:pPr>
              <a:defRPr/>
            </a:pPr>
            <a:fld id="{4FFA8BBE-40A4-43DA-BFEB-9E4A8422C077}" type="datetimeFigureOut">
              <a:rPr lang="en-US">
                <a:solidFill>
                  <a:prstClr val="black"/>
                </a:solidFill>
              </a:rPr>
              <a:pPr>
                <a:defRPr/>
              </a:pPr>
              <a:t>11/28/2013</a:t>
            </a:fld>
            <a:endParaRPr lang="en-GB">
              <a:solidFill>
                <a:prstClr val="black"/>
              </a:solidFill>
            </a:endParaRPr>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extLst/>
          </a:lstStyle>
          <a:p>
            <a:pPr>
              <a:defRPr/>
            </a:pPr>
            <a:endParaRPr lang="en-GB">
              <a:solidFill>
                <a:prstClr val="black"/>
              </a:solidFill>
            </a:endParaRPr>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a:solidFill>
                  <a:schemeClr val="tx1"/>
                </a:solidFill>
                <a:latin typeface="+mn-lt"/>
                <a:cs typeface="+mn-cs"/>
              </a:defRPr>
            </a:lvl1pPr>
            <a:extLst/>
          </a:lstStyle>
          <a:p>
            <a:pPr>
              <a:defRPr/>
            </a:pPr>
            <a:fld id="{92889142-3F20-49A0-89CC-B330E043C0CA}"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154751349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solidFill>
                <a:prstClr val="black"/>
              </a:solidFill>
              <a:cs typeface="Arial" charset="0"/>
            </a:endParaRPr>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solidFill>
                <a:prstClr val="black"/>
              </a:solidFill>
              <a:cs typeface="Arial" charset="0"/>
            </a:endParaRPr>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2057" name="Text Placeholder 29"/>
          <p:cNvSpPr>
            <a:spLocks noGrp="1"/>
          </p:cNvSpPr>
          <p:nvPr>
            <p:ph type="body" idx="1"/>
          </p:nvPr>
        </p:nvSpPr>
        <p:spPr bwMode="auto">
          <a:xfrm>
            <a:off x="457200" y="148113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cs typeface="+mn-cs"/>
              </a:defRPr>
            </a:lvl1pPr>
            <a:extLst/>
          </a:lstStyle>
          <a:p>
            <a:pPr>
              <a:defRPr/>
            </a:pPr>
            <a:fld id="{4FFA8BBE-40A4-43DA-BFEB-9E4A8422C077}" type="datetimeFigureOut">
              <a:rPr lang="en-US">
                <a:solidFill>
                  <a:prstClr val="black"/>
                </a:solidFill>
              </a:rPr>
              <a:pPr>
                <a:defRPr/>
              </a:pPr>
              <a:t>11/28/2013</a:t>
            </a:fld>
            <a:endParaRPr lang="en-GB">
              <a:solidFill>
                <a:prstClr val="black"/>
              </a:solidFill>
            </a:endParaRPr>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extLst/>
          </a:lstStyle>
          <a:p>
            <a:pPr>
              <a:defRPr/>
            </a:pPr>
            <a:endParaRPr lang="en-GB">
              <a:solidFill>
                <a:prstClr val="black"/>
              </a:solidFill>
            </a:endParaRPr>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a:solidFill>
                  <a:schemeClr val="tx1"/>
                </a:solidFill>
                <a:latin typeface="+mn-lt"/>
                <a:cs typeface="+mn-cs"/>
              </a:defRPr>
            </a:lvl1pPr>
            <a:extLst/>
          </a:lstStyle>
          <a:p>
            <a:pPr>
              <a:defRPr/>
            </a:pPr>
            <a:fld id="{92889142-3F20-49A0-89CC-B330E043C0CA}"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3184189470"/>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GB" smtClean="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GB" smtClean="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F8B60C06-2FD9-4A9B-98BB-DD442649B81D}" type="slidenum">
              <a:rPr lang="en-GB" smtClean="0">
                <a:solidFill>
                  <a:srgbClr val="000000"/>
                </a:solidFill>
              </a:rPr>
              <a:pPr fontAlgn="base">
                <a:spcBef>
                  <a:spcPct val="0"/>
                </a:spcBef>
                <a:spcAft>
                  <a:spcPct val="0"/>
                </a:spcAft>
              </a:pPr>
              <a:t>‹#›</a:t>
            </a:fld>
            <a:endParaRPr lang="en-GB" smtClean="0">
              <a:solidFill>
                <a:srgbClr val="000000"/>
              </a:solidFill>
            </a:endParaRPr>
          </a:p>
        </p:txBody>
      </p:sp>
    </p:spTree>
    <p:extLst>
      <p:ext uri="{BB962C8B-B14F-4D97-AF65-F5344CB8AC3E}">
        <p14:creationId xmlns:p14="http://schemas.microsoft.com/office/powerpoint/2010/main" val="997090970"/>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34.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6.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hyperlink" Target="http://www.babypicturesphotos.com/wp-content/uploads/2008/05/baby_picture_photo_2.jpg" TargetMode="External"/><Relationship Id="rId2" Type="http://schemas.openxmlformats.org/officeDocument/2006/relationships/notesSlide" Target="../notesSlides/notesSlide3.xml"/><Relationship Id="rId1" Type="http://schemas.openxmlformats.org/officeDocument/2006/relationships/slideLayout" Target="../slideLayouts/slideLayout57.xml"/><Relationship Id="rId4" Type="http://schemas.openxmlformats.org/officeDocument/2006/relationships/image" Target="../media/image11.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Geography Subject leaders Training</a:t>
            </a:r>
            <a:endParaRPr lang="en-GB" dirty="0"/>
          </a:p>
        </p:txBody>
      </p:sp>
      <p:sp>
        <p:nvSpPr>
          <p:cNvPr id="3" name="Subtitle 2"/>
          <p:cNvSpPr>
            <a:spLocks noGrp="1"/>
          </p:cNvSpPr>
          <p:nvPr>
            <p:ph type="subTitle" idx="1"/>
          </p:nvPr>
        </p:nvSpPr>
        <p:spPr/>
        <p:txBody>
          <a:bodyPr/>
          <a:lstStyle/>
          <a:p>
            <a:r>
              <a:rPr lang="en-GB" dirty="0" smtClean="0"/>
              <a:t>Exploring the content of the new National Curriculum.</a:t>
            </a:r>
            <a:endParaRPr lang="en-GB" dirty="0"/>
          </a:p>
        </p:txBody>
      </p:sp>
    </p:spTree>
    <p:extLst>
      <p:ext uri="{BB962C8B-B14F-4D97-AF65-F5344CB8AC3E}">
        <p14:creationId xmlns:p14="http://schemas.microsoft.com/office/powerpoint/2010/main" val="10804637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What’s similar and different?</a:t>
            </a:r>
            <a:endParaRPr lang="en-GB"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639958577"/>
              </p:ext>
            </p:extLst>
          </p:nvPr>
        </p:nvGraphicFramePr>
        <p:xfrm>
          <a:off x="457200" y="1600200"/>
          <a:ext cx="8229600" cy="357124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endParaRPr lang="en-GB" dirty="0"/>
                    </a:p>
                  </a:txBody>
                  <a:tcPr/>
                </a:tc>
                <a:tc>
                  <a:txBody>
                    <a:bodyPr/>
                    <a:lstStyle/>
                    <a:p>
                      <a:r>
                        <a:rPr lang="en-GB" dirty="0" smtClean="0"/>
                        <a:t>Old National Curriculum</a:t>
                      </a:r>
                      <a:endParaRPr lang="en-GB" dirty="0"/>
                    </a:p>
                  </a:txBody>
                  <a:tcPr/>
                </a:tc>
                <a:tc>
                  <a:txBody>
                    <a:bodyPr/>
                    <a:lstStyle/>
                    <a:p>
                      <a:r>
                        <a:rPr lang="en-GB" dirty="0" smtClean="0"/>
                        <a:t>New National Curriculum</a:t>
                      </a:r>
                      <a:endParaRPr lang="en-GB" dirty="0"/>
                    </a:p>
                  </a:txBody>
                  <a:tcPr/>
                </a:tc>
              </a:tr>
              <a:tr h="370840">
                <a:tc>
                  <a:txBody>
                    <a:bodyPr/>
                    <a:lstStyle/>
                    <a:p>
                      <a:r>
                        <a:rPr lang="en-GB" dirty="0" smtClean="0"/>
                        <a:t>Locational Knowledge</a:t>
                      </a:r>
                      <a:endParaRPr lang="en-GB" dirty="0"/>
                    </a:p>
                  </a:txBody>
                  <a:tcPr/>
                </a:tc>
                <a:tc>
                  <a:txBody>
                    <a:bodyPr/>
                    <a:lstStyle/>
                    <a:p>
                      <a:endParaRPr lang="en-GB" dirty="0" smtClean="0"/>
                    </a:p>
                    <a:p>
                      <a:endParaRPr lang="en-GB" dirty="0"/>
                    </a:p>
                  </a:txBody>
                  <a:tcPr/>
                </a:tc>
                <a:tc>
                  <a:txBody>
                    <a:bodyPr/>
                    <a:lstStyle/>
                    <a:p>
                      <a:endParaRPr lang="en-GB"/>
                    </a:p>
                  </a:txBody>
                  <a:tcPr/>
                </a:tc>
              </a:tr>
              <a:tr h="370840">
                <a:tc>
                  <a:txBody>
                    <a:bodyPr/>
                    <a:lstStyle/>
                    <a:p>
                      <a:r>
                        <a:rPr lang="en-GB" dirty="0" smtClean="0"/>
                        <a:t>Place Knowledge</a:t>
                      </a:r>
                      <a:endParaRPr lang="en-GB" dirty="0"/>
                    </a:p>
                  </a:txBody>
                  <a:tcPr/>
                </a:tc>
                <a:tc>
                  <a:txBody>
                    <a:bodyPr/>
                    <a:lstStyle/>
                    <a:p>
                      <a:endParaRPr lang="en-GB" dirty="0" smtClean="0"/>
                    </a:p>
                    <a:p>
                      <a:endParaRPr lang="en-GB" dirty="0"/>
                    </a:p>
                  </a:txBody>
                  <a:tcPr/>
                </a:tc>
                <a:tc>
                  <a:txBody>
                    <a:bodyPr/>
                    <a:lstStyle/>
                    <a:p>
                      <a:endParaRPr lang="en-GB"/>
                    </a:p>
                  </a:txBody>
                  <a:tcPr/>
                </a:tc>
              </a:tr>
              <a:tr h="370840">
                <a:tc>
                  <a:txBody>
                    <a:bodyPr/>
                    <a:lstStyle/>
                    <a:p>
                      <a:r>
                        <a:rPr lang="en-GB" dirty="0" smtClean="0"/>
                        <a:t>Human Geography</a:t>
                      </a:r>
                      <a:endParaRPr lang="en-GB" dirty="0"/>
                    </a:p>
                  </a:txBody>
                  <a:tcPr/>
                </a:tc>
                <a:tc>
                  <a:txBody>
                    <a:bodyPr/>
                    <a:lstStyle/>
                    <a:p>
                      <a:endParaRPr lang="en-GB" dirty="0" smtClean="0"/>
                    </a:p>
                    <a:p>
                      <a:endParaRPr lang="en-GB" dirty="0"/>
                    </a:p>
                  </a:txBody>
                  <a:tcPr/>
                </a:tc>
                <a:tc>
                  <a:txBody>
                    <a:bodyPr/>
                    <a:lstStyle/>
                    <a:p>
                      <a:endParaRPr lang="en-GB"/>
                    </a:p>
                  </a:txBody>
                  <a:tcPr/>
                </a:tc>
              </a:tr>
              <a:tr h="370840">
                <a:tc>
                  <a:txBody>
                    <a:bodyPr/>
                    <a:lstStyle/>
                    <a:p>
                      <a:r>
                        <a:rPr lang="en-GB" dirty="0" smtClean="0"/>
                        <a:t>Physical Geography</a:t>
                      </a:r>
                      <a:endParaRPr lang="en-GB" dirty="0"/>
                    </a:p>
                  </a:txBody>
                  <a:tcPr/>
                </a:tc>
                <a:tc>
                  <a:txBody>
                    <a:bodyPr/>
                    <a:lstStyle/>
                    <a:p>
                      <a:endParaRPr lang="en-GB" dirty="0" smtClean="0"/>
                    </a:p>
                    <a:p>
                      <a:endParaRPr lang="en-GB" dirty="0"/>
                    </a:p>
                  </a:txBody>
                  <a:tcPr/>
                </a:tc>
                <a:tc>
                  <a:txBody>
                    <a:bodyPr/>
                    <a:lstStyle/>
                    <a:p>
                      <a:endParaRPr lang="en-GB"/>
                    </a:p>
                  </a:txBody>
                  <a:tcPr/>
                </a:tc>
              </a:tr>
              <a:tr h="370840">
                <a:tc>
                  <a:txBody>
                    <a:bodyPr/>
                    <a:lstStyle/>
                    <a:p>
                      <a:r>
                        <a:rPr lang="en-GB" dirty="0" smtClean="0"/>
                        <a:t>Geographical Skill</a:t>
                      </a:r>
                      <a:endParaRPr lang="en-GB" dirty="0"/>
                    </a:p>
                  </a:txBody>
                  <a:tcPr/>
                </a:tc>
                <a:tc>
                  <a:txBody>
                    <a:bodyPr/>
                    <a:lstStyle/>
                    <a:p>
                      <a:endParaRPr lang="en-GB" dirty="0" smtClean="0"/>
                    </a:p>
                    <a:p>
                      <a:endParaRPr lang="en-GB" dirty="0"/>
                    </a:p>
                  </a:txBody>
                  <a:tcPr/>
                </a:tc>
                <a:tc>
                  <a:txBody>
                    <a:bodyPr/>
                    <a:lstStyle/>
                    <a:p>
                      <a:endParaRPr lang="en-GB"/>
                    </a:p>
                  </a:txBody>
                  <a:tcPr/>
                </a:tc>
              </a:tr>
            </a:tbl>
          </a:graphicData>
        </a:graphic>
      </p:graphicFrame>
      <p:sp>
        <p:nvSpPr>
          <p:cNvPr id="8" name="TextBox 7"/>
          <p:cNvSpPr txBox="1"/>
          <p:nvPr/>
        </p:nvSpPr>
        <p:spPr>
          <a:xfrm>
            <a:off x="683568" y="5661248"/>
            <a:ext cx="7920880" cy="646331"/>
          </a:xfrm>
          <a:prstGeom prst="rect">
            <a:avLst/>
          </a:prstGeom>
          <a:noFill/>
        </p:spPr>
        <p:txBody>
          <a:bodyPr wrap="square" rtlCol="0">
            <a:spAutoFit/>
          </a:bodyPr>
          <a:lstStyle/>
          <a:p>
            <a:pPr algn="ctr"/>
            <a:r>
              <a:rPr lang="en-GB" sz="3600" dirty="0" smtClean="0"/>
              <a:t>KS2</a:t>
            </a:r>
            <a:endParaRPr lang="en-GB" sz="3600" dirty="0"/>
          </a:p>
        </p:txBody>
      </p:sp>
    </p:spTree>
    <p:extLst>
      <p:ext uri="{BB962C8B-B14F-4D97-AF65-F5344CB8AC3E}">
        <p14:creationId xmlns:p14="http://schemas.microsoft.com/office/powerpoint/2010/main" val="20957100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Toshiba\Pictures\rollercoasters\people's expressions\fea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08075"/>
            <a:ext cx="9396413" cy="882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395536" y="243291"/>
            <a:ext cx="2880320" cy="1077218"/>
          </a:xfrm>
          <a:prstGeom prst="rect">
            <a:avLst/>
          </a:prstGeom>
          <a:noFill/>
        </p:spPr>
        <p:txBody>
          <a:bodyPr wrap="square" rtlCol="0">
            <a:spAutoFit/>
          </a:bodyPr>
          <a:lstStyle/>
          <a:p>
            <a:r>
              <a:rPr lang="en-GB" sz="3200" dirty="0" smtClean="0"/>
              <a:t>First Impressions!</a:t>
            </a:r>
            <a:endParaRPr lang="en-GB" sz="3200" dirty="0"/>
          </a:p>
        </p:txBody>
      </p:sp>
    </p:spTree>
    <p:extLst>
      <p:ext uri="{BB962C8B-B14F-4D97-AF65-F5344CB8AC3E}">
        <p14:creationId xmlns:p14="http://schemas.microsoft.com/office/powerpoint/2010/main" val="20810295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Content Placeholder 3" descr="Leaping.jpg"/>
          <p:cNvPicPr>
            <a:picLocks noGrp="1" noChangeAspect="1"/>
          </p:cNvPicPr>
          <p:nvPr>
            <p:ph idx="4294967295"/>
          </p:nvPr>
        </p:nvPicPr>
        <p:blipFill>
          <a:blip r:embed="rId3">
            <a:extLst>
              <a:ext uri="{28A0092B-C50C-407E-A947-70E740481C1C}">
                <a14:useLocalDpi xmlns:a14="http://schemas.microsoft.com/office/drawing/2010/main" val="0"/>
              </a:ext>
            </a:extLst>
          </a:blip>
          <a:srcRect/>
          <a:stretch>
            <a:fillRect/>
          </a:stretch>
        </p:blipFill>
        <p:spPr>
          <a:xfrm>
            <a:off x="-684213" y="-603250"/>
            <a:ext cx="10287001" cy="7461250"/>
          </a:xfrm>
        </p:spPr>
      </p:pic>
      <p:sp>
        <p:nvSpPr>
          <p:cNvPr id="3" name="Title 2"/>
          <p:cNvSpPr>
            <a:spLocks noGrp="1"/>
          </p:cNvSpPr>
          <p:nvPr>
            <p:ph type="title" idx="4294967295"/>
          </p:nvPr>
        </p:nvSpPr>
        <p:spPr>
          <a:xfrm>
            <a:off x="251520" y="5157192"/>
            <a:ext cx="8229600" cy="1368152"/>
          </a:xfrm>
        </p:spPr>
        <p:txBody>
          <a:bodyPr wrap="square" lIns="91440" tIns="45720" rIns="91440" bIns="45720" numCol="1" anchorCtr="0" compatLnSpc="1">
            <a:prstTxWarp prst="textNoShape">
              <a:avLst/>
            </a:prstTxWarp>
            <a:noAutofit/>
          </a:bodyPr>
          <a:lstStyle/>
          <a:p>
            <a:pPr algn="ctr">
              <a:defRPr/>
            </a:pPr>
            <a:r>
              <a:rPr lang="en-GB" sz="4800" dirty="0" smtClean="0">
                <a:solidFill>
                  <a:schemeClr val="tx1"/>
                </a:solidFill>
                <a:effectLst>
                  <a:outerShdw blurRad="38100" dist="38100" dir="2700000" algn="tl">
                    <a:srgbClr val="C0C0C0"/>
                  </a:outerShdw>
                </a:effectLst>
                <a:latin typeface="Arial" pitchFamily="34" charset="0"/>
                <a:cs typeface="Arial" pitchFamily="34" charset="0"/>
              </a:rPr>
              <a:t>“Loving it!!” </a:t>
            </a:r>
          </a:p>
        </p:txBody>
      </p:sp>
    </p:spTree>
    <p:extLst>
      <p:ext uri="{BB962C8B-B14F-4D97-AF65-F5344CB8AC3E}">
        <p14:creationId xmlns:p14="http://schemas.microsoft.com/office/powerpoint/2010/main" val="4310274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Content Placeholder 3" descr="Leaping.jpg"/>
          <p:cNvPicPr>
            <a:picLocks noGrp="1" noChangeAspect="1"/>
          </p:cNvPicPr>
          <p:nvPr>
            <p:ph idx="4294967295"/>
          </p:nvPr>
        </p:nvPicPr>
        <p:blipFill>
          <a:blip r:embed="rId3">
            <a:extLst>
              <a:ext uri="{28A0092B-C50C-407E-A947-70E740481C1C}">
                <a14:useLocalDpi xmlns:a14="http://schemas.microsoft.com/office/drawing/2010/main" val="0"/>
              </a:ext>
            </a:extLst>
          </a:blip>
          <a:srcRect/>
          <a:stretch>
            <a:fillRect/>
          </a:stretch>
        </p:blipFill>
        <p:spPr>
          <a:xfrm>
            <a:off x="-684213" y="-603250"/>
            <a:ext cx="10287001" cy="7461250"/>
          </a:xfrm>
        </p:spPr>
      </p:pic>
      <p:sp>
        <p:nvSpPr>
          <p:cNvPr id="3" name="Title 2"/>
          <p:cNvSpPr>
            <a:spLocks noGrp="1"/>
          </p:cNvSpPr>
          <p:nvPr>
            <p:ph type="title" idx="4294967295"/>
          </p:nvPr>
        </p:nvSpPr>
        <p:spPr>
          <a:xfrm>
            <a:off x="251520" y="5157192"/>
            <a:ext cx="8229600" cy="1368152"/>
          </a:xfrm>
        </p:spPr>
        <p:txBody>
          <a:bodyPr wrap="square" lIns="91440" tIns="45720" rIns="91440" bIns="45720" numCol="1" anchorCtr="0" compatLnSpc="1">
            <a:prstTxWarp prst="textNoShape">
              <a:avLst/>
            </a:prstTxWarp>
            <a:noAutofit/>
          </a:bodyPr>
          <a:lstStyle/>
          <a:p>
            <a:pPr algn="ctr">
              <a:defRPr/>
            </a:pPr>
            <a:r>
              <a:rPr lang="en-GB" sz="4800" dirty="0" smtClean="0">
                <a:solidFill>
                  <a:schemeClr val="tx1"/>
                </a:solidFill>
                <a:effectLst>
                  <a:outerShdw blurRad="38100" dist="38100" dir="2700000" algn="tl">
                    <a:srgbClr val="C0C0C0"/>
                  </a:outerShdw>
                </a:effectLst>
                <a:latin typeface="Arial" pitchFamily="34" charset="0"/>
                <a:cs typeface="Arial" pitchFamily="34" charset="0"/>
              </a:rPr>
              <a:t>“Five weeks to the end of term!!”</a:t>
            </a:r>
          </a:p>
        </p:txBody>
      </p:sp>
    </p:spTree>
    <p:extLst>
      <p:ext uri="{BB962C8B-B14F-4D97-AF65-F5344CB8AC3E}">
        <p14:creationId xmlns:p14="http://schemas.microsoft.com/office/powerpoint/2010/main" val="28245357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Content Placeholder 3" descr="Bubbles.jp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0" y="-857250"/>
            <a:ext cx="9144000" cy="9001125"/>
          </a:xfrm>
        </p:spPr>
      </p:pic>
      <p:sp>
        <p:nvSpPr>
          <p:cNvPr id="3" name="Title 2"/>
          <p:cNvSpPr>
            <a:spLocks noGrp="1"/>
          </p:cNvSpPr>
          <p:nvPr>
            <p:ph type="title"/>
          </p:nvPr>
        </p:nvSpPr>
        <p:spPr/>
        <p:txBody>
          <a:bodyPr>
            <a:noAutofit/>
          </a:bodyPr>
          <a:lstStyle/>
          <a:p>
            <a:pPr algn="ctr">
              <a:defRPr/>
            </a:pPr>
            <a:r>
              <a:rPr lang="en-GB" sz="7200" dirty="0" smtClean="0">
                <a:solidFill>
                  <a:schemeClr val="bg1"/>
                </a:solidFill>
                <a:latin typeface="Arial" pitchFamily="34" charset="0"/>
                <a:cs typeface="Arial" pitchFamily="34" charset="0"/>
              </a:rPr>
              <a:t>What do you want for your children?</a:t>
            </a:r>
            <a:endParaRPr lang="en-GB" sz="7200"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5257030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Let’s have a closer look at the content!</a:t>
            </a:r>
            <a:endParaRPr lang="en-GB" dirty="0"/>
          </a:p>
        </p:txBody>
      </p:sp>
      <p:sp>
        <p:nvSpPr>
          <p:cNvPr id="4" name="Content Placeholder 3"/>
          <p:cNvSpPr>
            <a:spLocks noGrp="1"/>
          </p:cNvSpPr>
          <p:nvPr>
            <p:ph sz="half" idx="2"/>
          </p:nvPr>
        </p:nvSpPr>
        <p:spPr/>
        <p:txBody>
          <a:bodyPr>
            <a:normAutofit fontScale="92500" lnSpcReduction="10000"/>
          </a:bodyPr>
          <a:lstStyle/>
          <a:p>
            <a:pPr marL="0" indent="0">
              <a:buNone/>
            </a:pPr>
            <a:r>
              <a:rPr lang="en-GB" dirty="0" smtClean="0"/>
              <a:t>Each Key Stage has an overarching statement of what they should know, understand and can do.</a:t>
            </a:r>
          </a:p>
          <a:p>
            <a:pPr marL="0" indent="0">
              <a:buNone/>
            </a:pPr>
            <a:r>
              <a:rPr lang="en-GB" dirty="0" smtClean="0"/>
              <a:t>They should be taught:</a:t>
            </a:r>
          </a:p>
          <a:p>
            <a:r>
              <a:rPr lang="en-GB" dirty="0" smtClean="0"/>
              <a:t>Locational knowledge.</a:t>
            </a:r>
          </a:p>
          <a:p>
            <a:r>
              <a:rPr lang="en-GB" dirty="0" smtClean="0"/>
              <a:t>Place knowledge.</a:t>
            </a:r>
          </a:p>
          <a:p>
            <a:r>
              <a:rPr lang="en-GB" dirty="0" smtClean="0"/>
              <a:t>Human &amp; Physical Geography.</a:t>
            </a:r>
          </a:p>
          <a:p>
            <a:r>
              <a:rPr lang="en-GB" dirty="0" smtClean="0"/>
              <a:t>Geographical skills and fieldwork.</a:t>
            </a:r>
          </a:p>
          <a:p>
            <a:pPr marL="0" indent="0">
              <a:buNone/>
            </a:pPr>
            <a:endParaRPr lang="en-GB" dirty="0"/>
          </a:p>
        </p:txBody>
      </p:sp>
      <p:pic>
        <p:nvPicPr>
          <p:cNvPr id="5122" name="Picture 2" descr="\\admin-server\home\sellis\Pictures\1225770283668564458emyller_magnifying_glass.svg.med[1].pn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331475" y="1772816"/>
            <a:ext cx="3884098" cy="40324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46191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2339752" y="2276872"/>
            <a:ext cx="2448272" cy="864096"/>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2339752" y="1196752"/>
            <a:ext cx="2592288"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4788024" y="1772816"/>
            <a:ext cx="2592288" cy="13681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4932040" y="1196752"/>
            <a:ext cx="2520280" cy="576064"/>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88024" y="3140968"/>
            <a:ext cx="0" cy="288032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4788024" y="4437112"/>
            <a:ext cx="2592288" cy="1584176"/>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7380312" y="1772816"/>
            <a:ext cx="0" cy="2664296"/>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2339752" y="2276872"/>
            <a:ext cx="0" cy="2664296"/>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flipV="1">
            <a:off x="2339752" y="5013176"/>
            <a:ext cx="2448272" cy="1008112"/>
          </a:xfrm>
          <a:prstGeom prst="line">
            <a:avLst/>
          </a:prstGeom>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rot="20096267">
            <a:off x="3893613" y="1772816"/>
            <a:ext cx="2088232" cy="584775"/>
          </a:xfrm>
          <a:prstGeom prst="rect">
            <a:avLst/>
          </a:prstGeom>
          <a:noFill/>
        </p:spPr>
        <p:txBody>
          <a:bodyPr wrap="square" rtlCol="0">
            <a:spAutoFit/>
          </a:bodyPr>
          <a:lstStyle/>
          <a:p>
            <a:r>
              <a:rPr lang="en-GB" sz="3200" b="1" dirty="0" smtClean="0"/>
              <a:t>Skills</a:t>
            </a:r>
          </a:p>
        </p:txBody>
      </p:sp>
      <p:sp>
        <p:nvSpPr>
          <p:cNvPr id="27" name="TextBox 26"/>
          <p:cNvSpPr txBox="1"/>
          <p:nvPr/>
        </p:nvSpPr>
        <p:spPr>
          <a:xfrm>
            <a:off x="2620153" y="3305622"/>
            <a:ext cx="1872208" cy="1384995"/>
          </a:xfrm>
          <a:prstGeom prst="rect">
            <a:avLst/>
          </a:prstGeom>
          <a:noFill/>
        </p:spPr>
        <p:txBody>
          <a:bodyPr wrap="square" rtlCol="0">
            <a:spAutoFit/>
          </a:bodyPr>
          <a:lstStyle/>
          <a:p>
            <a:r>
              <a:rPr lang="en-GB" sz="2400" b="1" dirty="0" smtClean="0"/>
              <a:t>Geographical Themes: </a:t>
            </a:r>
          </a:p>
          <a:p>
            <a:r>
              <a:rPr lang="en-GB" dirty="0" smtClean="0"/>
              <a:t>Human and Physical </a:t>
            </a:r>
          </a:p>
        </p:txBody>
      </p:sp>
      <p:sp>
        <p:nvSpPr>
          <p:cNvPr id="28" name="TextBox 27"/>
          <p:cNvSpPr txBox="1"/>
          <p:nvPr/>
        </p:nvSpPr>
        <p:spPr>
          <a:xfrm rot="19777492">
            <a:off x="5184068" y="3207994"/>
            <a:ext cx="1800200" cy="646331"/>
          </a:xfrm>
          <a:prstGeom prst="rect">
            <a:avLst/>
          </a:prstGeom>
          <a:noFill/>
        </p:spPr>
        <p:txBody>
          <a:bodyPr wrap="square" rtlCol="0">
            <a:spAutoFit/>
          </a:bodyPr>
          <a:lstStyle/>
          <a:p>
            <a:r>
              <a:rPr lang="en-GB" sz="3600" b="1" dirty="0" smtClean="0"/>
              <a:t>Places</a:t>
            </a:r>
            <a:endParaRPr lang="en-GB" sz="3600" b="1" dirty="0"/>
          </a:p>
        </p:txBody>
      </p:sp>
      <p:sp>
        <p:nvSpPr>
          <p:cNvPr id="29" name="TextBox 28"/>
          <p:cNvSpPr txBox="1"/>
          <p:nvPr/>
        </p:nvSpPr>
        <p:spPr>
          <a:xfrm>
            <a:off x="539552" y="476672"/>
            <a:ext cx="3328510" cy="1569660"/>
          </a:xfrm>
          <a:prstGeom prst="rect">
            <a:avLst/>
          </a:prstGeom>
          <a:noFill/>
        </p:spPr>
        <p:txBody>
          <a:bodyPr wrap="square" rtlCol="0">
            <a:spAutoFit/>
          </a:bodyPr>
          <a:lstStyle/>
          <a:p>
            <a:r>
              <a:rPr lang="en-GB" sz="3200" dirty="0" smtClean="0"/>
              <a:t>Fitting the new curriculum together! </a:t>
            </a:r>
            <a:endParaRPr lang="en-GB" sz="3200" dirty="0"/>
          </a:p>
        </p:txBody>
      </p:sp>
    </p:spTree>
    <p:extLst>
      <p:ext uri="{BB962C8B-B14F-4D97-AF65-F5344CB8AC3E}">
        <p14:creationId xmlns:p14="http://schemas.microsoft.com/office/powerpoint/2010/main" val="40159842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Developing a simple Place Model</a:t>
            </a:r>
            <a:endParaRPr lang="en-GB" dirty="0"/>
          </a:p>
        </p:txBody>
      </p:sp>
      <p:sp>
        <p:nvSpPr>
          <p:cNvPr id="3" name="Content Placeholder 2"/>
          <p:cNvSpPr>
            <a:spLocks noGrp="1"/>
          </p:cNvSpPr>
          <p:nvPr>
            <p:ph sz="half" idx="1"/>
          </p:nvPr>
        </p:nvSpPr>
        <p:spPr>
          <a:xfrm>
            <a:off x="457200" y="1600201"/>
            <a:ext cx="4038600" cy="3917032"/>
          </a:xfrm>
        </p:spPr>
        <p:txBody>
          <a:bodyPr/>
          <a:lstStyle/>
          <a:p>
            <a:pPr marL="0" indent="0">
              <a:buNone/>
            </a:pPr>
            <a:r>
              <a:rPr lang="en-GB" dirty="0" smtClean="0"/>
              <a:t>KS1</a:t>
            </a:r>
          </a:p>
          <a:p>
            <a:r>
              <a:rPr lang="en-GB" dirty="0" smtClean="0"/>
              <a:t>The school grounds and its surrounding area. </a:t>
            </a:r>
            <a:r>
              <a:rPr lang="en-GB" dirty="0" smtClean="0">
                <a:solidFill>
                  <a:srgbClr val="FF0000"/>
                </a:solidFill>
              </a:rPr>
              <a:t>(Year 1)</a:t>
            </a:r>
          </a:p>
          <a:p>
            <a:r>
              <a:rPr lang="en-GB" dirty="0" smtClean="0"/>
              <a:t>A small area in the UK. </a:t>
            </a:r>
            <a:r>
              <a:rPr lang="en-GB" dirty="0" smtClean="0">
                <a:solidFill>
                  <a:srgbClr val="FF0000"/>
                </a:solidFill>
              </a:rPr>
              <a:t>(Year 2)</a:t>
            </a:r>
          </a:p>
          <a:p>
            <a:r>
              <a:rPr lang="en-GB" dirty="0" smtClean="0"/>
              <a:t>A contrasting non-European Area. </a:t>
            </a:r>
            <a:r>
              <a:rPr lang="en-GB" dirty="0" smtClean="0">
                <a:solidFill>
                  <a:srgbClr val="FF0000"/>
                </a:solidFill>
              </a:rPr>
              <a:t>(Year 3)</a:t>
            </a:r>
            <a:endParaRPr lang="en-GB" dirty="0">
              <a:solidFill>
                <a:srgbClr val="FF0000"/>
              </a:solidFill>
            </a:endParaRPr>
          </a:p>
        </p:txBody>
      </p:sp>
      <p:sp>
        <p:nvSpPr>
          <p:cNvPr id="4" name="Content Placeholder 3"/>
          <p:cNvSpPr>
            <a:spLocks noGrp="1"/>
          </p:cNvSpPr>
          <p:nvPr>
            <p:ph sz="half" idx="2"/>
          </p:nvPr>
        </p:nvSpPr>
        <p:spPr>
          <a:xfrm>
            <a:off x="4648200" y="1600201"/>
            <a:ext cx="4038600" cy="3989039"/>
          </a:xfrm>
        </p:spPr>
        <p:txBody>
          <a:bodyPr/>
          <a:lstStyle/>
          <a:p>
            <a:pPr marL="0" indent="0">
              <a:buNone/>
            </a:pPr>
            <a:r>
              <a:rPr lang="en-GB" dirty="0" smtClean="0"/>
              <a:t>KS2</a:t>
            </a:r>
          </a:p>
          <a:p>
            <a:r>
              <a:rPr lang="en-GB" dirty="0" smtClean="0"/>
              <a:t>A region in the UK.  </a:t>
            </a:r>
            <a:r>
              <a:rPr lang="en-GB" dirty="0" smtClean="0">
                <a:solidFill>
                  <a:srgbClr val="FF0000"/>
                </a:solidFill>
              </a:rPr>
              <a:t>(Year 4)</a:t>
            </a:r>
          </a:p>
          <a:p>
            <a:r>
              <a:rPr lang="en-GB" dirty="0" smtClean="0"/>
              <a:t>A region in a European Country. </a:t>
            </a:r>
            <a:r>
              <a:rPr lang="en-GB" dirty="0" smtClean="0">
                <a:solidFill>
                  <a:srgbClr val="FF0000"/>
                </a:solidFill>
              </a:rPr>
              <a:t>(Year 5)</a:t>
            </a:r>
          </a:p>
          <a:p>
            <a:r>
              <a:rPr lang="en-GB" dirty="0" smtClean="0"/>
              <a:t>A region within North or South America    </a:t>
            </a:r>
            <a:r>
              <a:rPr lang="en-GB" dirty="0" smtClean="0">
                <a:solidFill>
                  <a:srgbClr val="FF0000"/>
                </a:solidFill>
              </a:rPr>
              <a:t>(Year 6)</a:t>
            </a:r>
            <a:endParaRPr lang="en-GB" dirty="0">
              <a:solidFill>
                <a:srgbClr val="FF0000"/>
              </a:solidFill>
            </a:endParaRPr>
          </a:p>
        </p:txBody>
      </p:sp>
      <p:sp>
        <p:nvSpPr>
          <p:cNvPr id="5" name="TextBox 4"/>
          <p:cNvSpPr txBox="1"/>
          <p:nvPr/>
        </p:nvSpPr>
        <p:spPr>
          <a:xfrm>
            <a:off x="899592" y="5805264"/>
            <a:ext cx="7848872" cy="369332"/>
          </a:xfrm>
          <a:prstGeom prst="rect">
            <a:avLst/>
          </a:prstGeom>
          <a:noFill/>
        </p:spPr>
        <p:txBody>
          <a:bodyPr wrap="square" rtlCol="0">
            <a:spAutoFit/>
          </a:bodyPr>
          <a:lstStyle/>
          <a:p>
            <a:r>
              <a:rPr lang="en-GB" dirty="0" smtClean="0">
                <a:solidFill>
                  <a:srgbClr val="FF0000"/>
                </a:solidFill>
              </a:rPr>
              <a:t>The years specified above are only suggestions based on the age and scale. </a:t>
            </a:r>
            <a:endParaRPr lang="en-GB" dirty="0">
              <a:solidFill>
                <a:srgbClr val="FF0000"/>
              </a:solidFill>
            </a:endParaRPr>
          </a:p>
        </p:txBody>
      </p:sp>
    </p:spTree>
    <p:extLst>
      <p:ext uri="{BB962C8B-B14F-4D97-AF65-F5344CB8AC3E}">
        <p14:creationId xmlns:p14="http://schemas.microsoft.com/office/powerpoint/2010/main" val="32561473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800" b="1" dirty="0" smtClean="0"/>
              <a:t>Where are we at the moment?</a:t>
            </a:r>
            <a:endParaRPr lang="en-GB" sz="4800" b="1" dirty="0"/>
          </a:p>
        </p:txBody>
      </p:sp>
      <p:sp>
        <p:nvSpPr>
          <p:cNvPr id="4" name="Content Placeholder 3"/>
          <p:cNvSpPr>
            <a:spLocks noGrp="1"/>
          </p:cNvSpPr>
          <p:nvPr>
            <p:ph sz="half" idx="2"/>
          </p:nvPr>
        </p:nvSpPr>
        <p:spPr/>
        <p:txBody>
          <a:bodyPr/>
          <a:lstStyle/>
          <a:p>
            <a:endParaRPr lang="en-GB"/>
          </a:p>
        </p:txBody>
      </p:sp>
      <p:pic>
        <p:nvPicPr>
          <p:cNvPr id="4098" name="Picture 2" descr="\\admin-server\home\sellis\Pictures\so-where-are-we1[1].jp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2339752" y="1412776"/>
            <a:ext cx="5040560" cy="50405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86117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Table talk</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How are you preparing for the change in the Geography curriculum?</a:t>
            </a:r>
          </a:p>
          <a:p>
            <a:r>
              <a:rPr lang="en-GB" dirty="0" smtClean="0"/>
              <a:t>How does the new curriculum compare to your current geography curriculum? Where will the biggest changes need to be made?</a:t>
            </a:r>
          </a:p>
          <a:p>
            <a:r>
              <a:rPr lang="en-GB" dirty="0" smtClean="0"/>
              <a:t>What are you excited about? </a:t>
            </a:r>
          </a:p>
          <a:p>
            <a:r>
              <a:rPr lang="en-GB" dirty="0" smtClean="0"/>
              <a:t>What do you personally need to do next? What does the school need to do next?</a:t>
            </a:r>
          </a:p>
          <a:p>
            <a:r>
              <a:rPr lang="en-GB" dirty="0" smtClean="0"/>
              <a:t>How does the planning and preparation for the new curriculum sit within the context of how you deliver the curriculum (topic based work, separate subjects</a:t>
            </a:r>
            <a:r>
              <a:rPr lang="en-GB" smtClean="0"/>
              <a:t>, integrated </a:t>
            </a:r>
            <a:r>
              <a:rPr lang="en-GB" dirty="0" smtClean="0"/>
              <a:t>curriculum, enquiry based curriculum etc.)?</a:t>
            </a:r>
            <a:endParaRPr lang="en-GB" dirty="0"/>
          </a:p>
        </p:txBody>
      </p:sp>
    </p:spTree>
    <p:extLst>
      <p:ext uri="{BB962C8B-B14F-4D97-AF65-F5344CB8AC3E}">
        <p14:creationId xmlns:p14="http://schemas.microsoft.com/office/powerpoint/2010/main" val="33194746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Geography Curriculum Development Group</a:t>
            </a:r>
            <a:endParaRPr lang="en-GB" dirty="0"/>
          </a:p>
        </p:txBody>
      </p:sp>
      <p:sp>
        <p:nvSpPr>
          <p:cNvPr id="3" name="Content Placeholder 2"/>
          <p:cNvSpPr>
            <a:spLocks noGrp="1"/>
          </p:cNvSpPr>
          <p:nvPr>
            <p:ph idx="1"/>
          </p:nvPr>
        </p:nvSpPr>
        <p:spPr/>
        <p:txBody>
          <a:bodyPr>
            <a:normAutofit fontScale="85000" lnSpcReduction="20000"/>
          </a:bodyPr>
          <a:lstStyle/>
          <a:p>
            <a:pPr marL="0" indent="0">
              <a:buNone/>
            </a:pPr>
            <a:r>
              <a:rPr lang="en-GB" dirty="0" smtClean="0"/>
              <a:t>Aims.</a:t>
            </a:r>
          </a:p>
          <a:p>
            <a:r>
              <a:rPr lang="en-GB" dirty="0" smtClean="0"/>
              <a:t>To explore and make sense of the new National Curriculum.</a:t>
            </a:r>
          </a:p>
          <a:p>
            <a:r>
              <a:rPr lang="en-GB" dirty="0" smtClean="0"/>
              <a:t>To establish the existing good practice which meets the programmes of study and establish any new content/areas of the curriculum which need to be developed.</a:t>
            </a:r>
          </a:p>
          <a:p>
            <a:r>
              <a:rPr lang="en-GB" dirty="0" smtClean="0"/>
              <a:t>To draw together a guide to the changes which signpost good practice, recommended resources and opportunities for local schools.</a:t>
            </a:r>
          </a:p>
          <a:p>
            <a:r>
              <a:rPr lang="en-GB" dirty="0" smtClean="0"/>
              <a:t>To share findings at a Primary Curriculum Conference in the summer term 2014.</a:t>
            </a:r>
            <a:endParaRPr lang="en-GB" dirty="0"/>
          </a:p>
        </p:txBody>
      </p:sp>
    </p:spTree>
    <p:extLst>
      <p:ext uri="{BB962C8B-B14F-4D97-AF65-F5344CB8AC3E}">
        <p14:creationId xmlns:p14="http://schemas.microsoft.com/office/powerpoint/2010/main" val="25981959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are our next steps?</a:t>
            </a:r>
            <a:endParaRPr lang="en-GB" dirty="0"/>
          </a:p>
        </p:txBody>
      </p:sp>
      <p:pic>
        <p:nvPicPr>
          <p:cNvPr id="3074" name="Picture 2" descr="\\admin-server\home\sellis\Pictures\beach-footprints2[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43608" y="1340768"/>
            <a:ext cx="6768752" cy="49919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92826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Having a plan!</a:t>
            </a:r>
            <a:endParaRPr lang="en-GB" dirty="0"/>
          </a:p>
        </p:txBody>
      </p:sp>
      <p:pic>
        <p:nvPicPr>
          <p:cNvPr id="1026" name="Picture 2" descr="\\admin-server\home\sellis\Pictures\keep-calm-cause-i-have-a-plan[1].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632302" y="1600200"/>
            <a:ext cx="3879396" cy="4525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03526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4"/>
          <p:cNvSpPr>
            <a:spLocks noChangeArrowheads="1"/>
          </p:cNvSpPr>
          <p:nvPr/>
        </p:nvSpPr>
        <p:spPr bwMode="auto">
          <a:xfrm>
            <a:off x="250825" y="174625"/>
            <a:ext cx="8353425" cy="868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bIns="0" anchor="ctr">
            <a:spAutoFit/>
          </a:bodyPr>
          <a:lstStyle/>
          <a:p>
            <a:pPr fontAlgn="base">
              <a:spcBef>
                <a:spcPct val="0"/>
              </a:spcBef>
              <a:spcAft>
                <a:spcPct val="0"/>
              </a:spcAft>
            </a:pPr>
            <a:r>
              <a:rPr lang="en-GB" sz="1200" b="1" smtClean="0">
                <a:solidFill>
                  <a:srgbClr val="000000"/>
                </a:solidFill>
                <a:cs typeface="Times New Roman" pitchFamily="18" charset="0"/>
              </a:rPr>
              <a:t>An example of a process for developing a curriculum initiative and evaluating its impact </a:t>
            </a:r>
          </a:p>
          <a:p>
            <a:pPr eaLnBrk="0" fontAlgn="base" hangingPunct="0">
              <a:spcBef>
                <a:spcPct val="0"/>
              </a:spcBef>
              <a:spcAft>
                <a:spcPct val="0"/>
              </a:spcAft>
            </a:pPr>
            <a:endParaRPr lang="en-GB" sz="1200" b="1" smtClean="0">
              <a:solidFill>
                <a:srgbClr val="000000"/>
              </a:solidFill>
              <a:cs typeface="Times New Roman" pitchFamily="18" charset="0"/>
            </a:endParaRPr>
          </a:p>
          <a:p>
            <a:pPr eaLnBrk="0" fontAlgn="base" hangingPunct="0">
              <a:spcBef>
                <a:spcPct val="0"/>
              </a:spcBef>
              <a:spcAft>
                <a:spcPct val="0"/>
              </a:spcAft>
            </a:pPr>
            <a:r>
              <a:rPr lang="en-GB" sz="1200" b="1" smtClean="0">
                <a:solidFill>
                  <a:srgbClr val="000000"/>
                </a:solidFill>
                <a:cs typeface="Times New Roman" pitchFamily="18" charset="0"/>
              </a:rPr>
              <a:t>Rationale for curriculum initiative</a:t>
            </a:r>
            <a:r>
              <a:rPr lang="en-GB" sz="1200" smtClean="0">
                <a:solidFill>
                  <a:srgbClr val="000000"/>
                </a:solidFill>
                <a:cs typeface="Times New Roman" pitchFamily="18" charset="0"/>
              </a:rPr>
              <a:t>:  </a:t>
            </a:r>
            <a:endParaRPr lang="en-GB" sz="1100" smtClean="0">
              <a:solidFill>
                <a:srgbClr val="000000"/>
              </a:solidFill>
            </a:endParaRPr>
          </a:p>
          <a:p>
            <a:pPr eaLnBrk="0" fontAlgn="base" hangingPunct="0">
              <a:spcBef>
                <a:spcPct val="0"/>
              </a:spcBef>
              <a:spcAft>
                <a:spcPct val="0"/>
              </a:spcAft>
            </a:pPr>
            <a:endParaRPr lang="en-GB" smtClean="0">
              <a:solidFill>
                <a:srgbClr val="000000"/>
              </a:solidFill>
            </a:endParaRPr>
          </a:p>
        </p:txBody>
      </p:sp>
      <p:graphicFrame>
        <p:nvGraphicFramePr>
          <p:cNvPr id="29784" name="Group 88"/>
          <p:cNvGraphicFramePr>
            <a:graphicFrameLocks noGrp="1"/>
          </p:cNvGraphicFramePr>
          <p:nvPr/>
        </p:nvGraphicFramePr>
        <p:xfrm>
          <a:off x="179388" y="1052513"/>
          <a:ext cx="8713787" cy="5040313"/>
        </p:xfrm>
        <a:graphic>
          <a:graphicData uri="http://schemas.openxmlformats.org/drawingml/2006/table">
            <a:tbl>
              <a:tblPr/>
              <a:tblGrid>
                <a:gridCol w="1020762"/>
                <a:gridCol w="1390650"/>
                <a:gridCol w="1279525"/>
                <a:gridCol w="2039938"/>
                <a:gridCol w="1806575"/>
                <a:gridCol w="1176337"/>
              </a:tblGrid>
              <a:tr h="21590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1" i="0" u="none" strike="noStrike" cap="none" normalizeH="0" baseline="0" smtClean="0">
                          <a:ln>
                            <a:noFill/>
                          </a:ln>
                          <a:solidFill>
                            <a:schemeClr val="tx1"/>
                          </a:solidFill>
                          <a:effectLst/>
                          <a:latin typeface="Arial" charset="0"/>
                          <a:ea typeface="Times New Roman" pitchFamily="18" charset="0"/>
                          <a:cs typeface="Arial" charset="0"/>
                        </a:rPr>
                        <a:t>Curriculum priority to be developed and evaluated.</a:t>
                      </a:r>
                      <a:endParaRPr kumimoji="0" lang="en-GB" sz="10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800" b="1" i="0" u="none" strike="noStrike" cap="none" normalizeH="0" baseline="0" smtClean="0">
                          <a:ln>
                            <a:noFill/>
                          </a:ln>
                          <a:solidFill>
                            <a:srgbClr val="0000FF"/>
                          </a:solidFill>
                          <a:effectLst/>
                          <a:latin typeface="Arial" charset="0"/>
                          <a:ea typeface="Times New Roman" pitchFamily="18" charset="0"/>
                          <a:cs typeface="Arial" charset="0"/>
                        </a:rPr>
                        <a:t>What are we trying to achieve?</a:t>
                      </a:r>
                      <a:endParaRPr kumimoji="0" lang="en-GB" sz="10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800" b="0" i="1" u="none" strike="noStrike" cap="none" normalizeH="0" baseline="0" smtClean="0">
                          <a:ln>
                            <a:noFill/>
                          </a:ln>
                          <a:solidFill>
                            <a:srgbClr val="0000FF"/>
                          </a:solidFill>
                          <a:effectLst/>
                          <a:latin typeface="Arial" charset="0"/>
                          <a:ea typeface="Times New Roman" pitchFamily="18" charset="0"/>
                          <a:cs typeface="Arial" charset="0"/>
                        </a:rPr>
                        <a:t>Hint: For whom do we want to make a difference? By when do we want to make the difference?</a:t>
                      </a:r>
                      <a:endParaRPr kumimoji="0" lang="en-GB" sz="10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1" i="0" u="none" strike="noStrike" cap="none" normalizeH="0" baseline="0" smtClean="0">
                          <a:ln>
                            <a:noFill/>
                          </a:ln>
                          <a:solidFill>
                            <a:schemeClr val="tx1"/>
                          </a:solidFill>
                          <a:effectLst/>
                          <a:latin typeface="Arial" charset="0"/>
                          <a:ea typeface="Times New Roman" pitchFamily="18" charset="0"/>
                          <a:cs typeface="Arial" charset="0"/>
                        </a:rPr>
                        <a:t>Expected pupil out comes</a:t>
                      </a:r>
                      <a:endParaRPr kumimoji="0" lang="en-GB" sz="10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800" b="1" i="0" u="none" strike="noStrike" cap="none" normalizeH="0" baseline="0" smtClean="0">
                          <a:ln>
                            <a:noFill/>
                          </a:ln>
                          <a:solidFill>
                            <a:srgbClr val="0000FF"/>
                          </a:solidFill>
                          <a:effectLst/>
                          <a:latin typeface="Arial" charset="0"/>
                          <a:ea typeface="Times New Roman" pitchFamily="18" charset="0"/>
                          <a:cs typeface="Arial" charset="0"/>
                        </a:rPr>
                        <a:t>What do we want our learners to be like?</a:t>
                      </a:r>
                      <a:endParaRPr kumimoji="0" lang="en-GB" sz="10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800" b="0" i="1" u="none" strike="noStrike" cap="none" normalizeH="0" baseline="0" smtClean="0">
                          <a:ln>
                            <a:noFill/>
                          </a:ln>
                          <a:solidFill>
                            <a:srgbClr val="0000FF"/>
                          </a:solidFill>
                          <a:effectLst/>
                          <a:latin typeface="Arial" charset="0"/>
                          <a:ea typeface="Times New Roman" pitchFamily="18" charset="0"/>
                          <a:cs typeface="Arial" charset="0"/>
                        </a:rPr>
                        <a:t>Hint: When setting an expected pupil outcome, ask questions like what difference do we want to make, how will we know and/or how will we tell when we have met the outcome?</a:t>
                      </a:r>
                      <a:endParaRPr kumimoji="0" lang="en-GB"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1" i="0" u="none" strike="noStrike" cap="none" normalizeH="0" baseline="0" smtClean="0">
                          <a:ln>
                            <a:noFill/>
                          </a:ln>
                          <a:solidFill>
                            <a:schemeClr val="tx1"/>
                          </a:solidFill>
                          <a:effectLst/>
                          <a:latin typeface="Arial" charset="0"/>
                          <a:ea typeface="Times New Roman" pitchFamily="18" charset="0"/>
                          <a:cs typeface="Arial" charset="0"/>
                        </a:rPr>
                        <a:t>Baseline evidence</a:t>
                      </a:r>
                      <a:endParaRPr kumimoji="0" lang="en-GB" sz="10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800" b="1" i="0" u="none" strike="noStrike" cap="none" normalizeH="0" baseline="0" smtClean="0">
                          <a:ln>
                            <a:noFill/>
                          </a:ln>
                          <a:solidFill>
                            <a:srgbClr val="0000FF"/>
                          </a:solidFill>
                          <a:effectLst/>
                          <a:latin typeface="Arial" charset="0"/>
                          <a:ea typeface="Times New Roman" pitchFamily="18" charset="0"/>
                          <a:cs typeface="Arial" charset="0"/>
                        </a:rPr>
                        <a:t>What are our learners like now?</a:t>
                      </a:r>
                      <a:endParaRPr kumimoji="0" lang="en-GB" sz="10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800" b="0" i="1" u="none" strike="noStrike" cap="none" normalizeH="0" baseline="0" smtClean="0">
                          <a:ln>
                            <a:noFill/>
                          </a:ln>
                          <a:solidFill>
                            <a:srgbClr val="0000FF"/>
                          </a:solidFill>
                          <a:effectLst/>
                          <a:latin typeface="Arial" charset="0"/>
                          <a:ea typeface="Times New Roman" pitchFamily="18" charset="0"/>
                          <a:cs typeface="Arial" charset="0"/>
                        </a:rPr>
                        <a:t>Hint: What baseline evidence will we be able to draw on to show where the pupils are regarding the curriculum priority?</a:t>
                      </a:r>
                      <a:endParaRPr kumimoji="0" lang="en-GB"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1" i="0" u="none" strike="noStrike" cap="none" normalizeH="0" baseline="0" smtClean="0">
                          <a:ln>
                            <a:noFill/>
                          </a:ln>
                          <a:solidFill>
                            <a:schemeClr val="tx1"/>
                          </a:solidFill>
                          <a:effectLst/>
                          <a:latin typeface="Arial" charset="0"/>
                          <a:ea typeface="Times New Roman" pitchFamily="18" charset="0"/>
                          <a:cs typeface="Arial" charset="0"/>
                        </a:rPr>
                        <a:t>Organisation of curriculum initiative</a:t>
                      </a:r>
                      <a:endParaRPr kumimoji="0" lang="en-GB" sz="10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800" b="1" i="0" u="none" strike="noStrike" cap="none" normalizeH="0" baseline="0" smtClean="0">
                          <a:ln>
                            <a:noFill/>
                          </a:ln>
                          <a:solidFill>
                            <a:srgbClr val="0000FF"/>
                          </a:solidFill>
                          <a:effectLst/>
                          <a:latin typeface="Arial" charset="0"/>
                          <a:ea typeface="Times New Roman" pitchFamily="18" charset="0"/>
                          <a:cs typeface="Arial" charset="0"/>
                        </a:rPr>
                        <a:t>How will we organise our curriculum initiative and the learning of pupils?</a:t>
                      </a:r>
                      <a:endParaRPr kumimoji="0" lang="en-GB" sz="10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800" b="0" i="1" u="none" strike="noStrike" cap="none" normalizeH="0" baseline="0" smtClean="0">
                          <a:ln>
                            <a:noFill/>
                          </a:ln>
                          <a:solidFill>
                            <a:srgbClr val="0000FF"/>
                          </a:solidFill>
                          <a:effectLst/>
                          <a:latin typeface="Arial" charset="0"/>
                          <a:ea typeface="Times New Roman" pitchFamily="18" charset="0"/>
                          <a:cs typeface="Arial" charset="0"/>
                        </a:rPr>
                        <a:t>Hint: What scale will this curriculum initiative be carried out on?</a:t>
                      </a:r>
                      <a:endParaRPr kumimoji="0" lang="en-GB" sz="10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800" b="1" i="0" u="none" strike="noStrike" cap="none" normalizeH="0" baseline="0" smtClean="0">
                          <a:ln>
                            <a:noFill/>
                          </a:ln>
                          <a:solidFill>
                            <a:srgbClr val="0000FF"/>
                          </a:solidFill>
                          <a:effectLst/>
                          <a:latin typeface="Arial" charset="0"/>
                          <a:ea typeface="Times New Roman" pitchFamily="18" charset="0"/>
                          <a:cs typeface="Arial" charset="0"/>
                        </a:rPr>
                        <a:t>Who? What? When?</a:t>
                      </a:r>
                      <a:endParaRPr kumimoji="0" lang="en-GB" sz="10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b="1" i="0" u="none" strike="noStrike" cap="none" normalizeH="0" baseline="0" smtClean="0">
                          <a:ln>
                            <a:noFill/>
                          </a:ln>
                          <a:solidFill>
                            <a:schemeClr val="tx1"/>
                          </a:solidFill>
                          <a:effectLst/>
                          <a:latin typeface="Arial" charset="0"/>
                          <a:ea typeface="Times New Roman" pitchFamily="18" charset="0"/>
                          <a:cs typeface="Arial" charset="0"/>
                        </a:rPr>
                        <a:t>Monitor &amp; evaluate.</a:t>
                      </a:r>
                      <a:endParaRPr kumimoji="0" lang="en-GB" sz="10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800" b="1" i="0" u="none" strike="noStrike" cap="none" normalizeH="0" baseline="0" smtClean="0">
                          <a:ln>
                            <a:noFill/>
                          </a:ln>
                          <a:solidFill>
                            <a:srgbClr val="0000FF"/>
                          </a:solidFill>
                          <a:effectLst/>
                          <a:latin typeface="Arial" charset="0"/>
                          <a:ea typeface="Times New Roman" pitchFamily="18" charset="0"/>
                          <a:cs typeface="Arial" charset="0"/>
                        </a:rPr>
                        <a:t>How will we monitor and evaluate the impact of the curriculum initiative?</a:t>
                      </a:r>
                      <a:endParaRPr kumimoji="0" lang="en-GB" sz="10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800" b="0" i="1" u="none" strike="noStrike" cap="none" normalizeH="0" baseline="0" smtClean="0">
                          <a:ln>
                            <a:noFill/>
                          </a:ln>
                          <a:solidFill>
                            <a:srgbClr val="0000FF"/>
                          </a:solidFill>
                          <a:effectLst/>
                          <a:latin typeface="Arial" charset="0"/>
                          <a:ea typeface="Times New Roman" pitchFamily="18" charset="0"/>
                          <a:cs typeface="Arial" charset="0"/>
                        </a:rPr>
                        <a:t>Hint: What tools/activities can we use to assist our evaluation?</a:t>
                      </a:r>
                      <a:r>
                        <a:rPr kumimoji="0" lang="en-GB" sz="800" b="0" i="0" u="none" strike="noStrike" cap="none" normalizeH="0" baseline="0" smtClean="0">
                          <a:ln>
                            <a:noFill/>
                          </a:ln>
                          <a:solidFill>
                            <a:srgbClr val="0000FF"/>
                          </a:solidFill>
                          <a:effectLst/>
                          <a:latin typeface="Arial" charset="0"/>
                          <a:ea typeface="Times New Roman" pitchFamily="18" charset="0"/>
                          <a:cs typeface="Arial" charset="0"/>
                        </a:rPr>
                        <a:t> </a:t>
                      </a:r>
                      <a:r>
                        <a:rPr kumimoji="0" lang="en-GB" sz="800" b="0" i="1" u="none" strike="noStrike" cap="none" normalizeH="0" baseline="0" smtClean="0">
                          <a:ln>
                            <a:noFill/>
                          </a:ln>
                          <a:solidFill>
                            <a:srgbClr val="0000FF"/>
                          </a:solidFill>
                          <a:effectLst/>
                          <a:latin typeface="Arial" charset="0"/>
                          <a:ea typeface="Times New Roman" pitchFamily="18" charset="0"/>
                          <a:cs typeface="Arial" charset="0"/>
                        </a:rPr>
                        <a:t>What have we achieved? How do we know we have been successful? What evidence will demonstrate that we have made a difference?</a:t>
                      </a:r>
                      <a:endParaRPr kumimoji="0" lang="en-GB" sz="10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800" b="1" i="0" u="none" strike="noStrike" cap="none" normalizeH="0" baseline="0" smtClean="0">
                          <a:ln>
                            <a:noFill/>
                          </a:ln>
                          <a:solidFill>
                            <a:srgbClr val="0000FF"/>
                          </a:solidFill>
                          <a:effectLst/>
                          <a:latin typeface="Arial" charset="0"/>
                          <a:ea typeface="Times New Roman" pitchFamily="18" charset="0"/>
                          <a:cs typeface="Arial" charset="0"/>
                        </a:rPr>
                        <a:t>Who? What? When?</a:t>
                      </a:r>
                      <a:endParaRPr kumimoji="0" lang="en-GB"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000" b="1" i="0" u="none" strike="noStrike" cap="none" normalizeH="0" baseline="0" smtClean="0">
                          <a:ln>
                            <a:noFill/>
                          </a:ln>
                          <a:solidFill>
                            <a:schemeClr val="tx1"/>
                          </a:solidFill>
                          <a:effectLst/>
                          <a:latin typeface="Arial" charset="0"/>
                          <a:ea typeface="Times New Roman" pitchFamily="18" charset="0"/>
                          <a:cs typeface="Arial" charset="0"/>
                        </a:rPr>
                        <a:t>Next steps</a:t>
                      </a:r>
                      <a:endParaRPr kumimoji="0" lang="en-GB" sz="10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800" b="1" i="0" u="none" strike="noStrike" cap="none" normalizeH="0" baseline="0" smtClean="0">
                          <a:ln>
                            <a:noFill/>
                          </a:ln>
                          <a:solidFill>
                            <a:srgbClr val="0000FF"/>
                          </a:solidFill>
                          <a:effectLst/>
                          <a:latin typeface="Arial" charset="0"/>
                          <a:ea typeface="Times New Roman" pitchFamily="18" charset="0"/>
                          <a:cs typeface="Arial" charset="0"/>
                        </a:rPr>
                        <a:t>How will we maintain progress and/or extend the curriculum initiative?</a:t>
                      </a:r>
                      <a:endParaRPr kumimoji="0" lang="en-GB" sz="10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800" b="0" i="1" u="none" strike="noStrike" cap="none" normalizeH="0" baseline="0" smtClean="0">
                          <a:ln>
                            <a:noFill/>
                          </a:ln>
                          <a:solidFill>
                            <a:srgbClr val="0000FF"/>
                          </a:solidFill>
                          <a:effectLst/>
                          <a:latin typeface="Arial" charset="0"/>
                          <a:ea typeface="Times New Roman" pitchFamily="18" charset="0"/>
                          <a:cs typeface="Arial" charset="0"/>
                        </a:rPr>
                        <a:t>Hint: What further support is required? Will this initiative be extended to another Key Stage or subject area?</a:t>
                      </a:r>
                      <a:endParaRPr kumimoji="0" lang="en-GB" sz="10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800" b="1" i="0" u="none" strike="noStrike" cap="none" normalizeH="0" baseline="0" smtClean="0">
                          <a:ln>
                            <a:noFill/>
                          </a:ln>
                          <a:solidFill>
                            <a:srgbClr val="0000FF"/>
                          </a:solidFill>
                          <a:effectLst/>
                          <a:latin typeface="Arial" charset="0"/>
                          <a:ea typeface="Times New Roman" pitchFamily="18" charset="0"/>
                          <a:cs typeface="Arial" charset="0"/>
                        </a:rPr>
                        <a:t>Who? What? When?</a:t>
                      </a:r>
                      <a:endParaRPr kumimoji="0" lang="en-GB" sz="10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r h="28813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800" b="0" i="0" u="none" strike="noStrike" cap="none" normalizeH="0" baseline="0" smtClean="0">
                          <a:ln>
                            <a:noFill/>
                          </a:ln>
                          <a:solidFill>
                            <a:schemeClr val="tx1"/>
                          </a:solidFill>
                          <a:effectLst/>
                          <a:latin typeface="Arial" charset="0"/>
                          <a:ea typeface="Times New Roman" pitchFamily="18" charset="0"/>
                          <a:cs typeface="Arial" charset="0"/>
                        </a:rPr>
                        <a:t>.</a:t>
                      </a:r>
                      <a:endParaRPr kumimoji="0" lang="en-GB"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bl>
          </a:graphicData>
        </a:graphic>
      </p:graphicFrame>
      <p:sp>
        <p:nvSpPr>
          <p:cNvPr id="29776" name="Rectangle 80"/>
          <p:cNvSpPr>
            <a:spLocks noChangeArrowheads="1"/>
          </p:cNvSpPr>
          <p:nvPr/>
        </p:nvSpPr>
        <p:spPr bwMode="auto">
          <a:xfrm>
            <a:off x="-422275" y="48085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endParaRPr lang="en-US" smtClean="0">
              <a:solidFill>
                <a:srgbClr val="000000"/>
              </a:solidFill>
            </a:endParaRPr>
          </a:p>
        </p:txBody>
      </p:sp>
      <p:sp>
        <p:nvSpPr>
          <p:cNvPr id="29785" name="Text Box 89"/>
          <p:cNvSpPr txBox="1">
            <a:spLocks noChangeArrowheads="1"/>
          </p:cNvSpPr>
          <p:nvPr/>
        </p:nvSpPr>
        <p:spPr bwMode="auto">
          <a:xfrm>
            <a:off x="539750" y="6308725"/>
            <a:ext cx="79200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mtClean="0">
                <a:solidFill>
                  <a:srgbClr val="000000"/>
                </a:solidFill>
              </a:rPr>
              <a:t>Activity: Now action plan your strategy using the matrix above.</a:t>
            </a:r>
          </a:p>
        </p:txBody>
      </p:sp>
    </p:spTree>
    <p:extLst>
      <p:ext uri="{BB962C8B-B14F-4D97-AF65-F5344CB8AC3E}">
        <p14:creationId xmlns:p14="http://schemas.microsoft.com/office/powerpoint/2010/main" val="283018353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Conducting a knowledge, skills, place and resources audit.</a:t>
            </a:r>
            <a:endParaRPr lang="en-GB" dirty="0"/>
          </a:p>
        </p:txBody>
      </p:sp>
      <p:sp>
        <p:nvSpPr>
          <p:cNvPr id="4" name="Content Placeholder 3"/>
          <p:cNvSpPr>
            <a:spLocks noGrp="1"/>
          </p:cNvSpPr>
          <p:nvPr>
            <p:ph sz="half" idx="2"/>
          </p:nvPr>
        </p:nvSpPr>
        <p:spPr/>
        <p:txBody>
          <a:bodyPr>
            <a:normAutofit lnSpcReduction="10000"/>
          </a:bodyPr>
          <a:lstStyle/>
          <a:p>
            <a:pPr marL="0" indent="0">
              <a:buNone/>
            </a:pPr>
            <a:r>
              <a:rPr lang="en-GB" dirty="0" smtClean="0"/>
              <a:t>Task.</a:t>
            </a:r>
          </a:p>
          <a:p>
            <a:pPr marL="0" indent="0">
              <a:buNone/>
            </a:pPr>
            <a:r>
              <a:rPr lang="en-GB" dirty="0" smtClean="0"/>
              <a:t>Before the next session identify where there are significant differences between current practice and new suggested practice in terms knowledge , skills and places and consider the extra resources that your school might need.</a:t>
            </a:r>
            <a:endParaRPr lang="en-GB" dirty="0"/>
          </a:p>
        </p:txBody>
      </p:sp>
      <p:pic>
        <p:nvPicPr>
          <p:cNvPr id="2050" name="Picture 2" descr="\\admin-server\home\sellis\Pictures\01_MSA01005_checklist_large-300x212[1].pn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251519" y="1844824"/>
            <a:ext cx="4075925" cy="28803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31054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0" y="0"/>
            <a:ext cx="9144000" cy="5105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GB" smtClean="0">
              <a:solidFill>
                <a:prstClr val="black"/>
              </a:solidFill>
              <a:latin typeface="Arial" charset="0"/>
              <a:cs typeface="Arial" charset="0"/>
            </a:endParaRPr>
          </a:p>
        </p:txBody>
      </p:sp>
      <p:sp>
        <p:nvSpPr>
          <p:cNvPr id="30723" name="TextBox 6"/>
          <p:cNvSpPr txBox="1">
            <a:spLocks noChangeArrowheads="1"/>
          </p:cNvSpPr>
          <p:nvPr/>
        </p:nvSpPr>
        <p:spPr bwMode="auto">
          <a:xfrm>
            <a:off x="0" y="1500188"/>
            <a:ext cx="3302000" cy="5191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base" hangingPunct="1">
              <a:spcBef>
                <a:spcPct val="0"/>
              </a:spcBef>
              <a:spcAft>
                <a:spcPct val="0"/>
              </a:spcAft>
            </a:pPr>
            <a:endParaRPr lang="en-GB" sz="2800" smtClean="0">
              <a:solidFill>
                <a:prstClr val="black"/>
              </a:solidFill>
            </a:endParaRPr>
          </a:p>
        </p:txBody>
      </p:sp>
      <p:pic>
        <p:nvPicPr>
          <p:cNvPr id="30724" name="Picture 4" descr="Baby pictures">
            <a:hlinkClick r:id="rId3" tooltip="Baby pictures"/>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818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4998" name="Text Box 6"/>
          <p:cNvSpPr txBox="1">
            <a:spLocks noChangeArrowheads="1"/>
          </p:cNvSpPr>
          <p:nvPr/>
        </p:nvSpPr>
        <p:spPr bwMode="auto">
          <a:xfrm>
            <a:off x="539750" y="476250"/>
            <a:ext cx="259558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r>
              <a:rPr lang="en-GB" sz="3600" dirty="0" smtClean="0">
                <a:solidFill>
                  <a:prstClr val="white"/>
                </a:solidFill>
              </a:rPr>
              <a:t>What Next?</a:t>
            </a:r>
          </a:p>
        </p:txBody>
      </p:sp>
    </p:spTree>
    <p:extLst>
      <p:ext uri="{BB962C8B-B14F-4D97-AF65-F5344CB8AC3E}">
        <p14:creationId xmlns:p14="http://schemas.microsoft.com/office/powerpoint/2010/main" val="172680720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4998"/>
                                        </p:tgtEl>
                                        <p:attrNameLst>
                                          <p:attrName>style.visibility</p:attrName>
                                        </p:attrNameLst>
                                      </p:cBhvr>
                                      <p:to>
                                        <p:strVal val="visible"/>
                                      </p:to>
                                    </p:set>
                                    <p:animEffect transition="in" filter="dissolve">
                                      <p:cBhvr>
                                        <p:cTn id="7" dur="500"/>
                                        <p:tgtEl>
                                          <p:spTgt spid="849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Next sessions</a:t>
            </a:r>
            <a:endParaRPr lang="en-GB" dirty="0"/>
          </a:p>
        </p:txBody>
      </p:sp>
      <p:sp>
        <p:nvSpPr>
          <p:cNvPr id="3" name="Content Placeholder 2"/>
          <p:cNvSpPr>
            <a:spLocks noGrp="1"/>
          </p:cNvSpPr>
          <p:nvPr>
            <p:ph idx="1"/>
          </p:nvPr>
        </p:nvSpPr>
        <p:spPr/>
        <p:txBody>
          <a:bodyPr/>
          <a:lstStyle/>
          <a:p>
            <a:r>
              <a:rPr lang="en-GB" dirty="0" smtClean="0"/>
              <a:t>Thursday 16</a:t>
            </a:r>
            <a:r>
              <a:rPr lang="en-GB" baseline="30000" dirty="0" smtClean="0"/>
              <a:t>th</a:t>
            </a:r>
            <a:r>
              <a:rPr lang="en-GB" dirty="0" smtClean="0"/>
              <a:t> January 2014.</a:t>
            </a:r>
          </a:p>
          <a:p>
            <a:r>
              <a:rPr lang="en-GB" dirty="0" smtClean="0"/>
              <a:t>Wednesday 26</a:t>
            </a:r>
            <a:r>
              <a:rPr lang="en-GB" baseline="30000" dirty="0" smtClean="0"/>
              <a:t>th</a:t>
            </a:r>
            <a:r>
              <a:rPr lang="en-GB" dirty="0" smtClean="0"/>
              <a:t> February 2014.</a:t>
            </a:r>
          </a:p>
          <a:p>
            <a:r>
              <a:rPr lang="en-GB" dirty="0" smtClean="0"/>
              <a:t>Monday 24</a:t>
            </a:r>
            <a:r>
              <a:rPr lang="en-GB" baseline="30000" dirty="0" smtClean="0"/>
              <a:t>th</a:t>
            </a:r>
            <a:r>
              <a:rPr lang="en-GB" dirty="0" smtClean="0"/>
              <a:t> March 2014</a:t>
            </a:r>
            <a:r>
              <a:rPr lang="en-GB" dirty="0"/>
              <a:t>. </a:t>
            </a:r>
            <a:endParaRPr lang="en-GB" dirty="0" smtClean="0"/>
          </a:p>
          <a:p>
            <a:endParaRPr lang="en-GB" dirty="0"/>
          </a:p>
          <a:p>
            <a:pPr marL="0" indent="0">
              <a:buNone/>
            </a:pPr>
            <a:r>
              <a:rPr lang="en-GB" dirty="0" smtClean="0"/>
              <a:t>Stephen </a:t>
            </a:r>
            <a:r>
              <a:rPr lang="en-GB" dirty="0"/>
              <a:t>Ellis</a:t>
            </a:r>
          </a:p>
          <a:p>
            <a:pPr marL="0" indent="0">
              <a:buNone/>
            </a:pPr>
            <a:r>
              <a:rPr lang="en-GB" dirty="0" err="1"/>
              <a:t>Email:assistanthead@stjosephsrc.wandsworth.sch.uk</a:t>
            </a:r>
            <a:endParaRPr lang="en-GB" dirty="0" smtClean="0"/>
          </a:p>
          <a:p>
            <a:endParaRPr lang="en-GB" dirty="0"/>
          </a:p>
          <a:p>
            <a:endParaRPr lang="en-GB" dirty="0" smtClean="0"/>
          </a:p>
          <a:p>
            <a:pPr marL="0" indent="0">
              <a:buNone/>
            </a:pPr>
            <a:endParaRPr lang="en-GB" dirty="0"/>
          </a:p>
        </p:txBody>
      </p:sp>
    </p:spTree>
    <p:extLst>
      <p:ext uri="{BB962C8B-B14F-4D97-AF65-F5344CB8AC3E}">
        <p14:creationId xmlns:p14="http://schemas.microsoft.com/office/powerpoint/2010/main" val="34398234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Headline News</a:t>
            </a:r>
            <a:endParaRPr lang="en-GB" dirty="0"/>
          </a:p>
        </p:txBody>
      </p:sp>
      <p:sp>
        <p:nvSpPr>
          <p:cNvPr id="3" name="Content Placeholder 2"/>
          <p:cNvSpPr>
            <a:spLocks noGrp="1"/>
          </p:cNvSpPr>
          <p:nvPr>
            <p:ph idx="1"/>
          </p:nvPr>
        </p:nvSpPr>
        <p:spPr>
          <a:xfrm>
            <a:off x="539552" y="1628800"/>
            <a:ext cx="8229600" cy="4525963"/>
          </a:xfrm>
        </p:spPr>
        <p:txBody>
          <a:bodyPr>
            <a:normAutofit fontScale="70000" lnSpcReduction="20000"/>
          </a:bodyPr>
          <a:lstStyle/>
          <a:p>
            <a:pPr marL="0" indent="0">
              <a:buNone/>
            </a:pPr>
            <a:r>
              <a:rPr lang="en-GB" b="1" dirty="0" smtClean="0"/>
              <a:t>What has changed? </a:t>
            </a:r>
          </a:p>
          <a:p>
            <a:pPr marL="0" indent="0">
              <a:buNone/>
            </a:pPr>
            <a:r>
              <a:rPr lang="en-GB" dirty="0" smtClean="0"/>
              <a:t>•This is a new approach to a national curriculum document. It is concise and sets out only the core knowledge that students should acquire. It does not specify approaches to teaching, nor explain how to put the content into a teaching and learning sequence.</a:t>
            </a:r>
          </a:p>
          <a:p>
            <a:pPr marL="0" indent="0">
              <a:buNone/>
            </a:pPr>
            <a:r>
              <a:rPr lang="en-GB" dirty="0" smtClean="0"/>
              <a:t>•There is renewed emphasis on locational and place knowledge, human and physical processes and some technical procedures, such as using grid references.</a:t>
            </a:r>
          </a:p>
          <a:p>
            <a:pPr marL="0" indent="0">
              <a:buNone/>
            </a:pPr>
            <a:r>
              <a:rPr lang="en-GB" dirty="0" smtClean="0"/>
              <a:t>•There is a renewed commitment to fieldwork and the use of maps, as well as written communication.</a:t>
            </a:r>
          </a:p>
          <a:p>
            <a:pPr marL="0" indent="0">
              <a:buNone/>
            </a:pPr>
            <a:r>
              <a:rPr lang="en-GB" dirty="0" smtClean="0"/>
              <a:t>•The Level Descriptors which made up the Attainment Target have been removed. Schools are free to devise their own curriculum and assessment system.</a:t>
            </a:r>
          </a:p>
          <a:p>
            <a:pPr marL="0" indent="0">
              <a:buNone/>
            </a:pPr>
            <a:endParaRPr lang="en-GB" dirty="0"/>
          </a:p>
          <a:p>
            <a:pPr marL="0" indent="0">
              <a:buNone/>
            </a:pPr>
            <a:r>
              <a:rPr lang="en-GB" dirty="0" smtClean="0"/>
              <a:t>                                             </a:t>
            </a:r>
            <a:r>
              <a:rPr lang="en-GB" i="1" dirty="0" smtClean="0"/>
              <a:t> (Source: The Geographical Association 2013)</a:t>
            </a:r>
          </a:p>
          <a:p>
            <a:pPr marL="0" indent="0">
              <a:buNone/>
            </a:pPr>
            <a:endParaRPr lang="en-GB" dirty="0"/>
          </a:p>
        </p:txBody>
      </p:sp>
    </p:spTree>
    <p:extLst>
      <p:ext uri="{BB962C8B-B14F-4D97-AF65-F5344CB8AC3E}">
        <p14:creationId xmlns:p14="http://schemas.microsoft.com/office/powerpoint/2010/main" val="18952692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What is high quality geography education?</a:t>
            </a:r>
            <a:endParaRPr lang="en-GB" dirty="0"/>
          </a:p>
        </p:txBody>
      </p:sp>
      <p:sp>
        <p:nvSpPr>
          <p:cNvPr id="4" name="Content Placeholder 3"/>
          <p:cNvSpPr>
            <a:spLocks noGrp="1"/>
          </p:cNvSpPr>
          <p:nvPr>
            <p:ph sz="half" idx="2"/>
          </p:nvPr>
        </p:nvSpPr>
        <p:spPr/>
        <p:txBody>
          <a:bodyPr>
            <a:normAutofit lnSpcReduction="10000"/>
          </a:bodyPr>
          <a:lstStyle/>
          <a:p>
            <a:pPr marL="0" indent="0">
              <a:buNone/>
            </a:pPr>
            <a:r>
              <a:rPr lang="en-GB" dirty="0" smtClean="0"/>
              <a:t>Look at the two descriptions about geography and</a:t>
            </a:r>
          </a:p>
          <a:p>
            <a:pPr marL="514350" indent="-514350">
              <a:buAutoNum type="arabicPeriod"/>
            </a:pPr>
            <a:r>
              <a:rPr lang="en-GB" dirty="0" smtClean="0"/>
              <a:t>Decide which description is in the old and new National Curriculum.</a:t>
            </a:r>
          </a:p>
          <a:p>
            <a:pPr marL="514350" indent="-514350">
              <a:buAutoNum type="arabicPeriod"/>
            </a:pPr>
            <a:r>
              <a:rPr lang="en-GB" dirty="0" smtClean="0"/>
              <a:t>What are the main differences between the two?</a:t>
            </a:r>
          </a:p>
          <a:p>
            <a:pPr marL="0" indent="0">
              <a:buNone/>
            </a:pPr>
            <a:endParaRPr lang="en-GB" dirty="0"/>
          </a:p>
          <a:p>
            <a:pPr marL="0" indent="0">
              <a:buNone/>
            </a:pPr>
            <a:endParaRPr lang="en-GB" dirty="0"/>
          </a:p>
        </p:txBody>
      </p:sp>
      <p:pic>
        <p:nvPicPr>
          <p:cNvPr id="1027" name="Picture 3" descr="C:\Users\Public\Pictures\Sample Pictures\Desert.jpg"/>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2060848"/>
            <a:ext cx="4038600" cy="3028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95088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11560" y="548680"/>
            <a:ext cx="7992888" cy="6001643"/>
          </a:xfrm>
          <a:prstGeom prst="rect">
            <a:avLst/>
          </a:prstGeom>
          <a:noFill/>
        </p:spPr>
        <p:txBody>
          <a:bodyPr wrap="square" rtlCol="0">
            <a:spAutoFit/>
          </a:bodyPr>
          <a:lstStyle/>
          <a:p>
            <a:r>
              <a:rPr lang="en-GB" sz="2400" dirty="0" smtClean="0"/>
              <a:t>Geography provides answers to questions about the natural and human worlds, using different scales of enquiry to view them from different perspectives. It develops knowledge of places and environments throughout the world, an understanding of maps, and a range of investigative and problem-solving skills both inside and outside the classroom. As such it prepares pupils for adult life and employment.</a:t>
            </a:r>
          </a:p>
          <a:p>
            <a:r>
              <a:rPr lang="en-GB" sz="2400" dirty="0" smtClean="0"/>
              <a:t>Geography is a focus within the curriculum for understanding and resolving issues about the environment  and sustainable development. It is also an important link between natural and social sciences.</a:t>
            </a:r>
          </a:p>
          <a:p>
            <a:r>
              <a:rPr lang="en-GB" sz="2400" dirty="0" smtClean="0"/>
              <a:t>As pupils study geography, they encounter different societies and cultures. This helps them realise how nations rely on each other. It can inspire them to think about their own place in the world, their values, and their rights and responsibilities to other people and the environment.</a:t>
            </a:r>
            <a:endParaRPr lang="en-GB" sz="2400" dirty="0"/>
          </a:p>
        </p:txBody>
      </p:sp>
    </p:spTree>
    <p:extLst>
      <p:ext uri="{BB962C8B-B14F-4D97-AF65-F5344CB8AC3E}">
        <p14:creationId xmlns:p14="http://schemas.microsoft.com/office/powerpoint/2010/main" val="28672071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188640"/>
            <a:ext cx="8496944" cy="6740307"/>
          </a:xfrm>
          <a:prstGeom prst="rect">
            <a:avLst/>
          </a:prstGeom>
          <a:noFill/>
        </p:spPr>
        <p:txBody>
          <a:bodyPr wrap="square" rtlCol="0">
            <a:spAutoFit/>
          </a:bodyPr>
          <a:lstStyle/>
          <a:p>
            <a:r>
              <a:rPr lang="en-GB" sz="2400" dirty="0" smtClean="0"/>
              <a:t>A high quality geography education should inspire in pupils a curiosity and fascination about the world and its people that will remain with them for the rest of their lives.</a:t>
            </a:r>
          </a:p>
          <a:p>
            <a:endParaRPr lang="en-GB" sz="2400" dirty="0" smtClean="0"/>
          </a:p>
          <a:p>
            <a:r>
              <a:rPr lang="en-GB" sz="2400" dirty="0" smtClean="0"/>
              <a:t>Teaching should equip pupils with knowledge about diverse places, people, resources and natural and human environments, together with a deep understanding of the Earth’s key physical and human processes.</a:t>
            </a:r>
          </a:p>
          <a:p>
            <a:endParaRPr lang="en-GB" sz="2400" dirty="0" smtClean="0"/>
          </a:p>
          <a:p>
            <a:r>
              <a:rPr lang="en-GB" sz="2400" dirty="0" smtClean="0"/>
              <a:t>As pupils progress, their growing knowledge about the world should help them to deepen their understanding of the interaction between physical and human processes, and of the formation and use of landscapes and environments.</a:t>
            </a:r>
          </a:p>
          <a:p>
            <a:endParaRPr lang="en-GB" sz="2400" dirty="0" smtClean="0"/>
          </a:p>
          <a:p>
            <a:r>
              <a:rPr lang="en-GB" sz="2400" dirty="0" smtClean="0"/>
              <a:t>Geographical knowledge, understanding and skills provide the frameworks and approaches that explain how the Earth’s features at different scales are shaped, interconnected and change over time.</a:t>
            </a:r>
            <a:endParaRPr lang="en-GB" sz="2400" dirty="0"/>
          </a:p>
        </p:txBody>
      </p:sp>
    </p:spTree>
    <p:extLst>
      <p:ext uri="{BB962C8B-B14F-4D97-AF65-F5344CB8AC3E}">
        <p14:creationId xmlns:p14="http://schemas.microsoft.com/office/powerpoint/2010/main" val="10263238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The Aims of the New Geography National Curriculum</a:t>
            </a:r>
            <a:endParaRPr lang="en-GB" dirty="0"/>
          </a:p>
        </p:txBody>
      </p:sp>
      <p:sp>
        <p:nvSpPr>
          <p:cNvPr id="3" name="Content Placeholder 2"/>
          <p:cNvSpPr>
            <a:spLocks noGrp="1"/>
          </p:cNvSpPr>
          <p:nvPr>
            <p:ph idx="1"/>
          </p:nvPr>
        </p:nvSpPr>
        <p:spPr/>
        <p:txBody>
          <a:bodyPr>
            <a:normAutofit fontScale="77500" lnSpcReduction="20000"/>
          </a:bodyPr>
          <a:lstStyle/>
          <a:p>
            <a:pPr marL="0" indent="0">
              <a:buNone/>
            </a:pPr>
            <a:r>
              <a:rPr lang="en-GB" dirty="0" smtClean="0"/>
              <a:t>To ensure that all pupils:</a:t>
            </a:r>
          </a:p>
          <a:p>
            <a:pPr marL="0" indent="0">
              <a:buNone/>
            </a:pPr>
            <a:r>
              <a:rPr lang="en-GB" dirty="0" smtClean="0"/>
              <a:t>1. Develop contextual knowledge of the location of globally significant places – both terrestrial and marine.</a:t>
            </a:r>
          </a:p>
          <a:p>
            <a:pPr marL="0" indent="0">
              <a:buNone/>
            </a:pPr>
            <a:r>
              <a:rPr lang="en-GB" dirty="0" smtClean="0"/>
              <a:t>2. Understand the processes that give rise to key physical and human geographical features.</a:t>
            </a:r>
          </a:p>
          <a:p>
            <a:pPr marL="0" indent="0">
              <a:buNone/>
            </a:pPr>
            <a:r>
              <a:rPr lang="en-GB" dirty="0" smtClean="0"/>
              <a:t>3. Are competent in geographical skills needed to:</a:t>
            </a:r>
          </a:p>
          <a:p>
            <a:r>
              <a:rPr lang="en-GB" dirty="0" smtClean="0"/>
              <a:t>Collect, analyse and communicate a range of data gathered through experiences of fieldwork.</a:t>
            </a:r>
          </a:p>
          <a:p>
            <a:r>
              <a:rPr lang="en-GB" dirty="0" smtClean="0"/>
              <a:t>Interpret a range of sources of geographical information.</a:t>
            </a:r>
          </a:p>
          <a:p>
            <a:r>
              <a:rPr lang="en-GB" dirty="0" smtClean="0"/>
              <a:t>Communicate geographical information in a variety of ways.</a:t>
            </a:r>
          </a:p>
          <a:p>
            <a:endParaRPr lang="en-GB" dirty="0"/>
          </a:p>
        </p:txBody>
      </p:sp>
    </p:spTree>
    <p:extLst>
      <p:ext uri="{BB962C8B-B14F-4D97-AF65-F5344CB8AC3E}">
        <p14:creationId xmlns:p14="http://schemas.microsoft.com/office/powerpoint/2010/main" val="33090562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What’s similar and different?</a:t>
            </a:r>
            <a:endParaRPr lang="en-GB"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836589860"/>
              </p:ext>
            </p:extLst>
          </p:nvPr>
        </p:nvGraphicFramePr>
        <p:xfrm>
          <a:off x="457200" y="1600200"/>
          <a:ext cx="8229600" cy="357124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endParaRPr lang="en-GB" dirty="0"/>
                    </a:p>
                  </a:txBody>
                  <a:tcPr/>
                </a:tc>
                <a:tc>
                  <a:txBody>
                    <a:bodyPr/>
                    <a:lstStyle/>
                    <a:p>
                      <a:r>
                        <a:rPr lang="en-GB" dirty="0" smtClean="0"/>
                        <a:t>Old National Curriculum</a:t>
                      </a:r>
                      <a:endParaRPr lang="en-GB" dirty="0"/>
                    </a:p>
                  </a:txBody>
                  <a:tcPr/>
                </a:tc>
                <a:tc>
                  <a:txBody>
                    <a:bodyPr/>
                    <a:lstStyle/>
                    <a:p>
                      <a:r>
                        <a:rPr lang="en-GB" dirty="0" smtClean="0"/>
                        <a:t>New National Curriculum</a:t>
                      </a:r>
                      <a:endParaRPr lang="en-GB" dirty="0"/>
                    </a:p>
                  </a:txBody>
                  <a:tcPr/>
                </a:tc>
              </a:tr>
              <a:tr h="370840">
                <a:tc>
                  <a:txBody>
                    <a:bodyPr/>
                    <a:lstStyle/>
                    <a:p>
                      <a:r>
                        <a:rPr lang="en-GB" dirty="0" smtClean="0"/>
                        <a:t>Locational Knowledge</a:t>
                      </a:r>
                      <a:endParaRPr lang="en-GB" dirty="0"/>
                    </a:p>
                  </a:txBody>
                  <a:tcPr/>
                </a:tc>
                <a:tc>
                  <a:txBody>
                    <a:bodyPr/>
                    <a:lstStyle/>
                    <a:p>
                      <a:endParaRPr lang="en-GB" dirty="0" smtClean="0"/>
                    </a:p>
                    <a:p>
                      <a:endParaRPr lang="en-GB" dirty="0"/>
                    </a:p>
                  </a:txBody>
                  <a:tcPr/>
                </a:tc>
                <a:tc>
                  <a:txBody>
                    <a:bodyPr/>
                    <a:lstStyle/>
                    <a:p>
                      <a:endParaRPr lang="en-GB"/>
                    </a:p>
                  </a:txBody>
                  <a:tcPr/>
                </a:tc>
              </a:tr>
              <a:tr h="370840">
                <a:tc>
                  <a:txBody>
                    <a:bodyPr/>
                    <a:lstStyle/>
                    <a:p>
                      <a:r>
                        <a:rPr lang="en-GB" dirty="0" smtClean="0"/>
                        <a:t>Place Knowledge</a:t>
                      </a:r>
                      <a:endParaRPr lang="en-GB" dirty="0"/>
                    </a:p>
                  </a:txBody>
                  <a:tcPr/>
                </a:tc>
                <a:tc>
                  <a:txBody>
                    <a:bodyPr/>
                    <a:lstStyle/>
                    <a:p>
                      <a:endParaRPr lang="en-GB" dirty="0" smtClean="0"/>
                    </a:p>
                    <a:p>
                      <a:endParaRPr lang="en-GB" dirty="0"/>
                    </a:p>
                  </a:txBody>
                  <a:tcPr/>
                </a:tc>
                <a:tc>
                  <a:txBody>
                    <a:bodyPr/>
                    <a:lstStyle/>
                    <a:p>
                      <a:endParaRPr lang="en-GB"/>
                    </a:p>
                  </a:txBody>
                  <a:tcPr/>
                </a:tc>
              </a:tr>
              <a:tr h="370840">
                <a:tc>
                  <a:txBody>
                    <a:bodyPr/>
                    <a:lstStyle/>
                    <a:p>
                      <a:r>
                        <a:rPr lang="en-GB" dirty="0" smtClean="0"/>
                        <a:t>Human Geography</a:t>
                      </a:r>
                      <a:endParaRPr lang="en-GB" dirty="0"/>
                    </a:p>
                  </a:txBody>
                  <a:tcPr/>
                </a:tc>
                <a:tc>
                  <a:txBody>
                    <a:bodyPr/>
                    <a:lstStyle/>
                    <a:p>
                      <a:endParaRPr lang="en-GB" dirty="0" smtClean="0"/>
                    </a:p>
                    <a:p>
                      <a:endParaRPr lang="en-GB" dirty="0"/>
                    </a:p>
                  </a:txBody>
                  <a:tcPr/>
                </a:tc>
                <a:tc>
                  <a:txBody>
                    <a:bodyPr/>
                    <a:lstStyle/>
                    <a:p>
                      <a:endParaRPr lang="en-GB" dirty="0"/>
                    </a:p>
                  </a:txBody>
                  <a:tcPr/>
                </a:tc>
              </a:tr>
              <a:tr h="370840">
                <a:tc>
                  <a:txBody>
                    <a:bodyPr/>
                    <a:lstStyle/>
                    <a:p>
                      <a:r>
                        <a:rPr lang="en-GB" dirty="0" smtClean="0"/>
                        <a:t>Physical Geography</a:t>
                      </a:r>
                      <a:endParaRPr lang="en-GB" dirty="0"/>
                    </a:p>
                  </a:txBody>
                  <a:tcPr/>
                </a:tc>
                <a:tc>
                  <a:txBody>
                    <a:bodyPr/>
                    <a:lstStyle/>
                    <a:p>
                      <a:endParaRPr lang="en-GB" dirty="0" smtClean="0"/>
                    </a:p>
                    <a:p>
                      <a:endParaRPr lang="en-GB" dirty="0"/>
                    </a:p>
                  </a:txBody>
                  <a:tcPr/>
                </a:tc>
                <a:tc>
                  <a:txBody>
                    <a:bodyPr/>
                    <a:lstStyle/>
                    <a:p>
                      <a:endParaRPr lang="en-GB"/>
                    </a:p>
                  </a:txBody>
                  <a:tcPr/>
                </a:tc>
              </a:tr>
              <a:tr h="370840">
                <a:tc>
                  <a:txBody>
                    <a:bodyPr/>
                    <a:lstStyle/>
                    <a:p>
                      <a:r>
                        <a:rPr lang="en-GB" dirty="0" smtClean="0"/>
                        <a:t>Geographical Skill</a:t>
                      </a:r>
                      <a:endParaRPr lang="en-GB" dirty="0"/>
                    </a:p>
                  </a:txBody>
                  <a:tcPr/>
                </a:tc>
                <a:tc>
                  <a:txBody>
                    <a:bodyPr/>
                    <a:lstStyle/>
                    <a:p>
                      <a:endParaRPr lang="en-GB" dirty="0" smtClean="0"/>
                    </a:p>
                    <a:p>
                      <a:endParaRPr lang="en-GB" dirty="0"/>
                    </a:p>
                  </a:txBody>
                  <a:tcPr/>
                </a:tc>
                <a:tc>
                  <a:txBody>
                    <a:bodyPr/>
                    <a:lstStyle/>
                    <a:p>
                      <a:endParaRPr lang="en-GB"/>
                    </a:p>
                  </a:txBody>
                  <a:tcPr/>
                </a:tc>
              </a:tr>
            </a:tbl>
          </a:graphicData>
        </a:graphic>
      </p:graphicFrame>
      <p:sp>
        <p:nvSpPr>
          <p:cNvPr id="8" name="TextBox 7"/>
          <p:cNvSpPr txBox="1"/>
          <p:nvPr/>
        </p:nvSpPr>
        <p:spPr>
          <a:xfrm>
            <a:off x="467544" y="5373216"/>
            <a:ext cx="7920880" cy="954107"/>
          </a:xfrm>
          <a:prstGeom prst="rect">
            <a:avLst/>
          </a:prstGeom>
          <a:noFill/>
        </p:spPr>
        <p:txBody>
          <a:bodyPr wrap="square" rtlCol="0">
            <a:spAutoFit/>
          </a:bodyPr>
          <a:lstStyle/>
          <a:p>
            <a:pPr algn="ctr"/>
            <a:r>
              <a:rPr lang="en-GB" sz="2800" dirty="0" smtClean="0"/>
              <a:t>In key </a:t>
            </a:r>
            <a:r>
              <a:rPr lang="en-GB" sz="2800" dirty="0"/>
              <a:t>s</a:t>
            </a:r>
            <a:r>
              <a:rPr lang="en-GB" sz="2800" dirty="0" smtClean="0"/>
              <a:t>tage groups look at copy of the new curriculum and complete the table above.</a:t>
            </a:r>
            <a:endParaRPr lang="en-GB" sz="2800" dirty="0"/>
          </a:p>
        </p:txBody>
      </p:sp>
    </p:spTree>
    <p:extLst>
      <p:ext uri="{BB962C8B-B14F-4D97-AF65-F5344CB8AC3E}">
        <p14:creationId xmlns:p14="http://schemas.microsoft.com/office/powerpoint/2010/main" val="31814176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What’s similar and different?</a:t>
            </a:r>
            <a:endParaRPr lang="en-GB"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4244887009"/>
              </p:ext>
            </p:extLst>
          </p:nvPr>
        </p:nvGraphicFramePr>
        <p:xfrm>
          <a:off x="457200" y="1600200"/>
          <a:ext cx="8229600" cy="357124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endParaRPr lang="en-GB" dirty="0"/>
                    </a:p>
                  </a:txBody>
                  <a:tcPr/>
                </a:tc>
                <a:tc>
                  <a:txBody>
                    <a:bodyPr/>
                    <a:lstStyle/>
                    <a:p>
                      <a:r>
                        <a:rPr lang="en-GB" dirty="0" smtClean="0"/>
                        <a:t>Old National Curriculum</a:t>
                      </a:r>
                      <a:endParaRPr lang="en-GB" dirty="0"/>
                    </a:p>
                  </a:txBody>
                  <a:tcPr/>
                </a:tc>
                <a:tc>
                  <a:txBody>
                    <a:bodyPr/>
                    <a:lstStyle/>
                    <a:p>
                      <a:r>
                        <a:rPr lang="en-GB" dirty="0" smtClean="0"/>
                        <a:t>New National Curriculum</a:t>
                      </a:r>
                      <a:endParaRPr lang="en-GB" dirty="0"/>
                    </a:p>
                  </a:txBody>
                  <a:tcPr/>
                </a:tc>
              </a:tr>
              <a:tr h="370840">
                <a:tc>
                  <a:txBody>
                    <a:bodyPr/>
                    <a:lstStyle/>
                    <a:p>
                      <a:r>
                        <a:rPr lang="en-GB" dirty="0" smtClean="0"/>
                        <a:t>Locational Knowledge</a:t>
                      </a:r>
                      <a:endParaRPr lang="en-GB" dirty="0"/>
                    </a:p>
                  </a:txBody>
                  <a:tcPr/>
                </a:tc>
                <a:tc>
                  <a:txBody>
                    <a:bodyPr/>
                    <a:lstStyle/>
                    <a:p>
                      <a:endParaRPr lang="en-GB" dirty="0" smtClean="0"/>
                    </a:p>
                    <a:p>
                      <a:endParaRPr lang="en-GB" dirty="0" smtClean="0"/>
                    </a:p>
                  </a:txBody>
                  <a:tcPr/>
                </a:tc>
                <a:tc>
                  <a:txBody>
                    <a:bodyPr/>
                    <a:lstStyle/>
                    <a:p>
                      <a:endParaRPr lang="en-GB"/>
                    </a:p>
                  </a:txBody>
                  <a:tcPr/>
                </a:tc>
              </a:tr>
              <a:tr h="370840">
                <a:tc>
                  <a:txBody>
                    <a:bodyPr/>
                    <a:lstStyle/>
                    <a:p>
                      <a:r>
                        <a:rPr lang="en-GB" dirty="0" smtClean="0"/>
                        <a:t>Place Knowledge</a:t>
                      </a:r>
                      <a:endParaRPr lang="en-GB" dirty="0"/>
                    </a:p>
                  </a:txBody>
                  <a:tcPr/>
                </a:tc>
                <a:tc>
                  <a:txBody>
                    <a:bodyPr/>
                    <a:lstStyle/>
                    <a:p>
                      <a:endParaRPr lang="en-GB" dirty="0" smtClean="0"/>
                    </a:p>
                    <a:p>
                      <a:endParaRPr lang="en-GB" dirty="0"/>
                    </a:p>
                  </a:txBody>
                  <a:tcPr/>
                </a:tc>
                <a:tc>
                  <a:txBody>
                    <a:bodyPr/>
                    <a:lstStyle/>
                    <a:p>
                      <a:endParaRPr lang="en-GB"/>
                    </a:p>
                  </a:txBody>
                  <a:tcPr/>
                </a:tc>
              </a:tr>
              <a:tr h="370840">
                <a:tc>
                  <a:txBody>
                    <a:bodyPr/>
                    <a:lstStyle/>
                    <a:p>
                      <a:r>
                        <a:rPr lang="en-GB" dirty="0" smtClean="0"/>
                        <a:t>Human Geography</a:t>
                      </a:r>
                      <a:endParaRPr lang="en-GB" dirty="0"/>
                    </a:p>
                  </a:txBody>
                  <a:tcPr/>
                </a:tc>
                <a:tc>
                  <a:txBody>
                    <a:bodyPr/>
                    <a:lstStyle/>
                    <a:p>
                      <a:endParaRPr lang="en-GB" dirty="0" smtClean="0"/>
                    </a:p>
                    <a:p>
                      <a:endParaRPr lang="en-GB" dirty="0"/>
                    </a:p>
                  </a:txBody>
                  <a:tcPr/>
                </a:tc>
                <a:tc>
                  <a:txBody>
                    <a:bodyPr/>
                    <a:lstStyle/>
                    <a:p>
                      <a:endParaRPr lang="en-GB"/>
                    </a:p>
                  </a:txBody>
                  <a:tcPr/>
                </a:tc>
              </a:tr>
              <a:tr h="370840">
                <a:tc>
                  <a:txBody>
                    <a:bodyPr/>
                    <a:lstStyle/>
                    <a:p>
                      <a:r>
                        <a:rPr lang="en-GB" dirty="0" smtClean="0"/>
                        <a:t>Physical Geography</a:t>
                      </a:r>
                      <a:endParaRPr lang="en-GB" dirty="0"/>
                    </a:p>
                  </a:txBody>
                  <a:tcPr/>
                </a:tc>
                <a:tc>
                  <a:txBody>
                    <a:bodyPr/>
                    <a:lstStyle/>
                    <a:p>
                      <a:endParaRPr lang="en-GB" dirty="0" smtClean="0"/>
                    </a:p>
                    <a:p>
                      <a:endParaRPr lang="en-GB" dirty="0"/>
                    </a:p>
                  </a:txBody>
                  <a:tcPr/>
                </a:tc>
                <a:tc>
                  <a:txBody>
                    <a:bodyPr/>
                    <a:lstStyle/>
                    <a:p>
                      <a:endParaRPr lang="en-GB"/>
                    </a:p>
                  </a:txBody>
                  <a:tcPr/>
                </a:tc>
              </a:tr>
              <a:tr h="370840">
                <a:tc>
                  <a:txBody>
                    <a:bodyPr/>
                    <a:lstStyle/>
                    <a:p>
                      <a:r>
                        <a:rPr lang="en-GB" dirty="0" smtClean="0"/>
                        <a:t>Geographical Skill</a:t>
                      </a:r>
                      <a:endParaRPr lang="en-GB" dirty="0"/>
                    </a:p>
                  </a:txBody>
                  <a:tcPr/>
                </a:tc>
                <a:tc>
                  <a:txBody>
                    <a:bodyPr/>
                    <a:lstStyle/>
                    <a:p>
                      <a:endParaRPr lang="en-GB" dirty="0" smtClean="0"/>
                    </a:p>
                    <a:p>
                      <a:endParaRPr lang="en-GB" dirty="0"/>
                    </a:p>
                  </a:txBody>
                  <a:tcPr/>
                </a:tc>
                <a:tc>
                  <a:txBody>
                    <a:bodyPr/>
                    <a:lstStyle/>
                    <a:p>
                      <a:endParaRPr lang="en-GB"/>
                    </a:p>
                  </a:txBody>
                  <a:tcPr/>
                </a:tc>
              </a:tr>
            </a:tbl>
          </a:graphicData>
        </a:graphic>
      </p:graphicFrame>
      <p:sp>
        <p:nvSpPr>
          <p:cNvPr id="8" name="TextBox 7"/>
          <p:cNvSpPr txBox="1"/>
          <p:nvPr/>
        </p:nvSpPr>
        <p:spPr>
          <a:xfrm>
            <a:off x="683568" y="5661248"/>
            <a:ext cx="7920880" cy="646331"/>
          </a:xfrm>
          <a:prstGeom prst="rect">
            <a:avLst/>
          </a:prstGeom>
          <a:noFill/>
        </p:spPr>
        <p:txBody>
          <a:bodyPr wrap="square" rtlCol="0">
            <a:spAutoFit/>
          </a:bodyPr>
          <a:lstStyle/>
          <a:p>
            <a:pPr algn="ctr"/>
            <a:r>
              <a:rPr lang="en-GB" sz="3600" dirty="0" smtClean="0"/>
              <a:t>KS1</a:t>
            </a:r>
            <a:endParaRPr lang="en-GB" sz="3600" dirty="0"/>
          </a:p>
        </p:txBody>
      </p:sp>
    </p:spTree>
    <p:extLst>
      <p:ext uri="{BB962C8B-B14F-4D97-AF65-F5344CB8AC3E}">
        <p14:creationId xmlns:p14="http://schemas.microsoft.com/office/powerpoint/2010/main" val="2095710088"/>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cours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1_Concours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4.xml><?xml version="1.0" encoding="utf-8"?>
<a:theme xmlns:a="http://schemas.openxmlformats.org/drawingml/2006/main" name="2_Concours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5.xml><?xml version="1.0" encoding="utf-8"?>
<a:theme xmlns:a="http://schemas.openxmlformats.org/drawingml/2006/main" name="3_Concours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6.xml><?xml version="1.0" encoding="utf-8"?>
<a:theme xmlns:a="http://schemas.openxmlformats.org/drawingml/2006/main" name="4_Concours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7.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765</TotalTime>
  <Words>1484</Words>
  <Application>Microsoft Office PowerPoint</Application>
  <PresentationFormat>On-screen Show (4:3)</PresentationFormat>
  <Paragraphs>143</Paragraphs>
  <Slides>25</Slides>
  <Notes>3</Notes>
  <HiddenSlides>0</HiddenSlides>
  <MMClips>0</MMClips>
  <ScaleCrop>false</ScaleCrop>
  <HeadingPairs>
    <vt:vector size="4" baseType="variant">
      <vt:variant>
        <vt:lpstr>Theme</vt:lpstr>
      </vt:variant>
      <vt:variant>
        <vt:i4>7</vt:i4>
      </vt:variant>
      <vt:variant>
        <vt:lpstr>Slide Titles</vt:lpstr>
      </vt:variant>
      <vt:variant>
        <vt:i4>25</vt:i4>
      </vt:variant>
    </vt:vector>
  </HeadingPairs>
  <TitlesOfParts>
    <vt:vector size="32" baseType="lpstr">
      <vt:lpstr>Office Theme</vt:lpstr>
      <vt:lpstr>Concourse</vt:lpstr>
      <vt:lpstr>1_Concourse</vt:lpstr>
      <vt:lpstr>2_Concourse</vt:lpstr>
      <vt:lpstr>3_Concourse</vt:lpstr>
      <vt:lpstr>4_Concourse</vt:lpstr>
      <vt:lpstr>Default Design</vt:lpstr>
      <vt:lpstr>Geography Subject leaders Training</vt:lpstr>
      <vt:lpstr>Geography Curriculum Development Group</vt:lpstr>
      <vt:lpstr>The Headline News</vt:lpstr>
      <vt:lpstr>What is high quality geography education?</vt:lpstr>
      <vt:lpstr>PowerPoint Presentation</vt:lpstr>
      <vt:lpstr>PowerPoint Presentation</vt:lpstr>
      <vt:lpstr>The Aims of the New Geography National Curriculum</vt:lpstr>
      <vt:lpstr>What’s similar and different?</vt:lpstr>
      <vt:lpstr>What’s similar and different?</vt:lpstr>
      <vt:lpstr>What’s similar and different?</vt:lpstr>
      <vt:lpstr>PowerPoint Presentation</vt:lpstr>
      <vt:lpstr>“Loving it!!” </vt:lpstr>
      <vt:lpstr>“Five weeks to the end of term!!”</vt:lpstr>
      <vt:lpstr>What do you want for your children?</vt:lpstr>
      <vt:lpstr>Let’s have a closer look at the content!</vt:lpstr>
      <vt:lpstr>PowerPoint Presentation</vt:lpstr>
      <vt:lpstr>Developing a simple Place Model</vt:lpstr>
      <vt:lpstr>Where are we at the moment?</vt:lpstr>
      <vt:lpstr>Table talk</vt:lpstr>
      <vt:lpstr>What are our next steps?</vt:lpstr>
      <vt:lpstr>Having a plan!</vt:lpstr>
      <vt:lpstr>PowerPoint Presentation</vt:lpstr>
      <vt:lpstr>Conducting a knowledge, skills, place and resources audit.</vt:lpstr>
      <vt:lpstr>PowerPoint Presentation</vt:lpstr>
      <vt:lpstr>Next sessions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Geography Subject leaders Training</dc:title>
  <dc:creator>stephen ellis</dc:creator>
  <cp:lastModifiedBy>Salmon, Davina</cp:lastModifiedBy>
  <cp:revision>57</cp:revision>
  <dcterms:created xsi:type="dcterms:W3CDTF">2013-11-08T15:41:53Z</dcterms:created>
  <dcterms:modified xsi:type="dcterms:W3CDTF">2013-11-28T16:27:16Z</dcterms:modified>
</cp:coreProperties>
</file>